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tmp" ContentType="image/p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8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9.xml" ContentType="application/vnd.openxmlformats-officedocument.presentationml.notesSlide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8" r:id="rId2"/>
    <p:sldId id="422" r:id="rId3"/>
    <p:sldId id="448" r:id="rId4"/>
    <p:sldId id="445" r:id="rId5"/>
    <p:sldId id="449" r:id="rId6"/>
    <p:sldId id="446" r:id="rId7"/>
    <p:sldId id="450" r:id="rId8"/>
    <p:sldId id="411" r:id="rId9"/>
    <p:sldId id="410" r:id="rId10"/>
    <p:sldId id="412" r:id="rId11"/>
    <p:sldId id="413" r:id="rId12"/>
    <p:sldId id="414" r:id="rId13"/>
    <p:sldId id="415" r:id="rId14"/>
    <p:sldId id="416" r:id="rId15"/>
    <p:sldId id="417" r:id="rId16"/>
    <p:sldId id="418" r:id="rId17"/>
    <p:sldId id="419" r:id="rId18"/>
    <p:sldId id="420" r:id="rId19"/>
    <p:sldId id="421" r:id="rId20"/>
    <p:sldId id="423" r:id="rId21"/>
    <p:sldId id="424" r:id="rId22"/>
    <p:sldId id="425" r:id="rId23"/>
    <p:sldId id="447" r:id="rId24"/>
    <p:sldId id="426" r:id="rId25"/>
    <p:sldId id="427" r:id="rId26"/>
  </p:sldIdLst>
  <p:sldSz cx="9144000" cy="6858000" type="screen4x3"/>
  <p:notesSz cx="6858000" cy="9144000"/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47"/>
    <p:restoredTop sz="94305" autoAdjust="0"/>
  </p:normalViewPr>
  <p:slideViewPr>
    <p:cSldViewPr snapToGrid="0" snapToObjects="1">
      <p:cViewPr varScale="1">
        <p:scale>
          <a:sx n="195" d="100"/>
          <a:sy n="195" d="100"/>
        </p:scale>
        <p:origin x="235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A1027-42A4-544A-9B6C-C5EB158C13A4}" type="datetimeFigureOut">
              <a:rPr lang="en-US" smtClean="0"/>
              <a:t>11/7/17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38B40-6DD5-B04D-855D-4AD8F4292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84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07T15:07:44.8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7690 1700 412 0,'0'0'3'0,"-13"-15"1"16,0 3 1-16,-6-5 1 0,-2 0 2 15,-6-4-1-15,-6-2 2 16,-9 1 0-16,2 1-3 0,-7 7-1 15,-1-1-1 1,-3 3-2-16,-7 2-1 0,-5 1 0 16,-7 2-1-1,-3 4 0-15,-7 3 1 0,-5 10 0 0,-5 7 0 16,-6 9-1 0,0 16 1-16,-2 8 0 15,-3 14 0-15,5 5 0 0,0 6 0 16,4 3 1-16,6 6 0 15,8 1 0-15,8-7 0 16,9 1 1-16,13 1 0 16,14-5-1-16,13 0-1 15,14 0-1-15,13 0 0 0,16-2 1 16,16-1-1-16,13-6-1 16,14-3 1-16,9-2 0 0,13-1 1 15,11-10 0-15,7-1 1 16,12-6-2-16,13-6 0 15,5-4 0-15,15-11 0 0,5-7 0 16,10-12 0 0,5-3 0-16,4-18 0 0,2-10 0 15,-2-9 0-15,-3-9 0 16,-5-4 0-16,-9-8 0 16,-8 1 0-16,-12-3 0 15,-14-6 0-15,-13 2 0 0,-15-2 0 16,-20-6 0-16,-17-1 0 15,-19-2 0-15,-20 5 0 0,-19-3 0 16,-18 7 0 0,-22 2 0-16,-20 10 0 15,-17 6 0-15,-20 7 0 0,-12 4 0 16,-12 0 0-16,-10 2 0 16,-4 2 0-16,1-12 0 15,14 4 0-15,68 0-61 16,-1-10-15-1</inkml:trace>
  <inkml:trace contextRef="#ctx0" brushRef="#br0" timeOffset="1649.0278">8528 3064 348 0,'0'0'0'15,"0"0"0"-15,0 16 0 0,0-1 0 16,5 3 1-16,7 3 1 16,5 4 0-16,6 12-1 15,6 4 1-15,16 7 1 16,6 8-1-16,9 4 2 0,9 12-3 15,9 7 3-15,6 10 0 16,7 8 2-16,5 8 2 16,3 9-1-16,7 4 1 0,5 9 2 15,2 5-1-15,8 7 0 16,4 8-2-16,8 3-1 0,4 3-1 16,4 2 0-16,1 5 0 15,9 3-2 1,1 2-1-16,2 0 0 0,1 3 0 15,1 3 0 1,-4 4-1-16,0 5-1 0,-4 6 0 16,1 6 1-16,-3 4 1 0,-3 6 0 15,1 1 1-15,-5 0 1 16,-2-2-1-16,-2-3 1 16,-4-5 0-16,-13-7 0 0,-6-3-2 15,-13-12 1-15,-14-7-2 16,-11-9-4-16,-13-17-5 15,-9-8-34-15,-5-13-37 16,-14-20-1-16</inkml:trace>
  <inkml:trace contextRef="#ctx0" brushRef="#br0" timeOffset="2626.4287">14051 10040 152 0,'0'0'13'15,"0"0"7"-15,0 0 7 0,12-8 6 16,-12 8 3-16,0 0 2 15,7-13 2-15,-7 13 2 0,8-11-9 16,-8 11-6 0,0-14-6-16,0 3-5 0,0 0-3 15,-2-3-13 1,-2-1 0-16,-1-3 0 0,0 0 0 16,-7 1 0-16,2 1 0 15,-4 0 0-15,-3 5 0 0,-3-3 0 16,-4 9 0-16,1 5 0 15,-5 1 0 1,2 12 0-16,-2 9 0 0,2 11 0 16,3 9 0-16,-1 9 0 15,9 6 0-15,3 4 0 0,11-1 0 16,2-4 0-16,17-7 0 16,9-11 0-16,9-9 0 0,8-15 0 15,10-8 0-15,0-18 0 16,10-4-80-16,-3-6-9 15</inkml:trace>
  <inkml:trace contextRef="#ctx0" brushRef="#br0" timeOffset="3036.5587">14334 9522 421 0,'0'0'5'16,"0"9"3"-16,0 7 3 0,2 13 1 16,4 12 2-16,3 14 0 15,0 10 0-15,3 13-2 0,4 10-12 16,1-2 0-16,0-1 0 15,1-12 0-15,-1-10 0 0,3-19 0 16,-2-18 0 0,1-21 0-16,-1-21 0 15,2-17 0-15,-4-13-7 16,6-2 0-16,-4-3 1 0,1 7 3 16,3 11 2-16,-2 18 3 15,3 16 2-15,-3 23 2 0,0 17 0 16,-5 9 0-16,2 9-6 15,-1 0 0-15,-4-10 0 16,9-24-57-16,-8 10-24 16,1-20-3-16</inkml:trace>
  <inkml:trace contextRef="#ctx0" brushRef="#br0" timeOffset="3705.7437">15209 10040 441 0,'0'0'5'16,"0"0"2"-16,-6-8 1 15,1-1 1-15,0-3 1 0,-1-2 1 16,-2-1 0-16,2-2-2 15,-2 3-9 1,2-1 0-16,-1 6 0 0,-1-1 0 16,8 10 0-16,-15-11 0 15,15 11 0-15,-15-9 0 0,15 9 0 16,-14-4 0 0,14 4 0-16,-13-5 0 0,13 5 0 0,-12-3 0 15,12 3 0 1,-14-4 0-16,14 4 0 15,-11-2 0-15,11 2 0 0,-14 0 0 16,14 0 0-16,-13 11 0 16,5 2 0-16,-3-1 0 0,4 4 0 15,-3 2 0-15,-3 1 0 16,4 2 0-16,-2 1 0 16,-1-1 0-16,9-3 0 0,1-3 0 15,2 0 0-15,3-6 0 16,8-2 0-1,4-4 0-15,5-3 0 16,0 0 0-16,5 0 0 0,2 0 0 16,-1 5 0-16,-1 6 0 15,1 1 0-15,-4 1 0 0,-1 0-14 16,-6-8-22-16,0-5-45 16,-4-5-2-16</inkml:trace>
  <inkml:trace contextRef="#ctx0" brushRef="#br0" timeOffset="4006.2867">15351 9919 415 0,'0'0'4'0,"0"0"1"0,0 0 4 16,-5 0 0 0,5 0 1-16,-1 15 0 0,1 2 1 0,1 8 1 15,4 7-4 1,7 0-1-16,-1 5-4 15,-1-1 0-15,2-7 0 0,-3-10-1 16,2-14-2-16,-3-10 0 0,0-21 0 16,-3-13 0-1,7-7 0-15,-4-2 0 0,3 0 0 16,4 8 0 0,-1 12 0-16,3 13 0 0,0 15 0 15,0 19 0-15,0 13 0 0,-2 7-3 16,4 8-11-1,-7 1-64-15,7-10-3 0</inkml:trace>
  <inkml:trace contextRef="#ctx0" brushRef="#br0" timeOffset="4575.0506">15983 9786 489 0,'0'0'3'0,"0"0"1"16,-14 0 0-16,14 0 1 15,-9 3 1-15,9-3-6 0,-10 7 0 16,10-7 0 0,0 0 0-16,-9 5 0 15,9-5 0-15,0 0 0 0,0 0 0 16,0 0 0-16,-12-7 0 0,12 7 0 15,0 0 0-15,-13-8 0 16,13 8 0-16,-10 0 0 0,10 0 0 16,-15 3 0-16,6 7 0 15,-3 0 0 1,0 6 0-16,-5 6 0 0,0 4 0 16,-3 5 0-16,-2 8 0 15,2 1 0 1,4-4 0-16,-2 1 0 0,10-10 0 15,3-10 0-15,5-17 0 16,3-4-2-16,6-23 2 0,10-7 0 16,1-2 2-16,4 0-2 15,-2 9 0-15,8 13 0 16,0 14 0-16,1 21 0 16,3 19 0-16,0 17 0 0,-2 10 0 15,1 9 0-15,-3 2 0 16,-4 1 0-16,-7-6 0 15,-7-6 0-15,-8-8 0 0,-4-6 0 16,-7-7 0-16,-13-9 0 16,1-9 0-16,-12-11 0 0,-3-5 0 15,-6-12 0 1,-22 0-84-16,20-2-1 16</inkml:trace>
  <inkml:trace contextRef="#ctx0" brushRef="#br0" timeOffset="5026.5668">16239 10043 420 0,'0'0'3'15,"0"0"2"-15,0 0 1 16,7-10 1-16,5-4 0 15,4-6 1-15,2-7 0 0,2-2 0 16,1-6-3 0,-2-4 0-16,-8 3-1 15,0 4 0-15,-10 8 1 0,-1 9 1 16,0 15 0-16,-15 7-2 16,5 22-4-16,1 9 0 15,1 14 0-15,5 4 0 0,3 3 0 16,8-2 0-16,8-9 0 15,6-9 0-15,11-15 0 0,-1-2-54 16,9-22-31-16</inkml:trace>
  <inkml:trace contextRef="#ctx0" brushRef="#br0" timeOffset="5377.8724">17509 10153 485 0,'0'0'0'16,"-7"-13"-1"-16,2-5-3 0,-4-15-9 15,6-11-23-15,-2-12-22 16,-2-9 3-16,2-6 24 16,2 7 21-1,4 12 7-15,-10 12 10 0,7 26 11 16,-6 14 23-16,-1 20 22 16,3 12-6-16,0 10-25 15,3-1-24-15,2-12-16 0,8-7-43 16,3-6-30-16,6-8-1 15</inkml:trace>
  <inkml:trace contextRef="#ctx0" brushRef="#br0" timeOffset="5585.6744">17689 10040 441 0,'0'0'3'0,"0"-17"2"16,0-3 1-16,2-4 2 15,2-6 0 1,2-2 1-16,4-2 2 0,-1 0 1 16,4 10-4-16,2 12-8 15,6 12 0-15,-4 15 0 16,2 15 0-16,1 7 0 0,-3 4 0 16,7-16-38-16,-6 23-46 15</inkml:trace>
  <inkml:trace contextRef="#ctx0" brushRef="#br0" timeOffset="6080.1937">18599 9413 466 0,'0'0'5'0,"-2"19"3"16,2 13 1-1,4 17 2-15,3 16 1 16,4 19-12-16,-1 12 0 0,2 12 0 16,3 1 0-16,7-4 0 15,-5-14 0-15,5-18 0 0,-8-3-25 16,8-36-61 0,-2-18-3-16</inkml:trace>
  <inkml:trace contextRef="#ctx0" brushRef="#br0" timeOffset="6347.5848">19050 10181 505 0,'0'0'2'0,"0"0"-1"15,-9-2-1-15,6-13-4 0,3-2-12 16,-1-15-13-1,1-6-2-15,-2-10 4 0,-1-6 10 16,3 1 11-16,-6 0 8 16,-4 16 6-16,-8 3 12 15,4 16 13-15,-3 10 2 0,2 8-5 16,5 14-25-16,-5-6-20 16,15 2-64-16,0-10-4 15</inkml:trace>
  <inkml:trace contextRef="#ctx0" brushRef="#br0" timeOffset="6755.0567">19194 10176 418 0,'0'0'3'15,"0"0"1"-15,4-8 0 0,-1-7 1 16,0-6 0-16,6-8 0 16,-3-5 0-16,10-6 1 0,-5 1-3 15,7 3-1 1,3 7 0-16,1 12 0 0,7 15 0 0,-2 11 1 16,0 17-1-1,0 14 0-15,-2 2-4 16,1 7-18-16,0-6-55 15,-11-9-2-15</inkml:trace>
  <inkml:trace contextRef="#ctx0" brushRef="#br0" timeOffset="6956.2764">19544 9467 492 0,'0'12'5'15,"0"10"1"-15,2 16 2 16,5 8-8-16,1 12 0 0,0 7 0 16,5 8 0-16,-1 7 0 15,7-8 0-15,-3-6 0 0,-1-15 0 16,3 0 0-16,-3-13-79 16,-1-9-8-1</inkml:trace>
  <inkml:trace contextRef="#ctx0" brushRef="#br0" timeOffset="7233.4825">19716 10072 511 0,'0'0'0'0,"0"0"0"16,-1-10 0-16,2-4 0 15,9-5 0-15,3-7 0 16,5-7 0-16,4-4 0 16,3-6 0-16,8 2 0 15,-5-5 0-15,3-1-58 16,-5 17-27-16</inkml:trace>
  <inkml:trace contextRef="#ctx0" brushRef="#br0" timeOffset="7434.061">19937 9844 511 0,'0'0'0'15,"-2"20"0"-15,2 4 0 0,0 2 0 0,4 8 0 16,9 1 0-16,-1 6 0 16,3 0 0-16,7 1 0 15,2-12-83-15,0-6-2 0</inkml:trace>
  <inkml:trace contextRef="#ctx0" brushRef="#br0" timeOffset="7684.9343">20201 10144 511 0,'0'0'0'0,"0"0"0"16,0-12 0-16,-4-2-58 0,4-18-22 15,7-11-3 1</inkml:trace>
  <inkml:trace contextRef="#ctx0" brushRef="#br0" timeOffset="7802.1277">20230 9719 502 0,'-3'12'6'0,"-3"0"-3"16,-3 9-3-16,-4 1 0 0,4 5 0 15,2-1 0-15,0 1 0 16,7 0 0-16,0-16 0 16,17 2-2-16,2 1-73 15,8-11-12-15</inkml:trace>
  <inkml:trace contextRef="#ctx0" brushRef="#br0" timeOffset="7992.9733">20455 10139 470 0,'0'0'2'15,"0"0"1"-15,0-13 0 0,-1-5 1 16,0-6 1-16,0-9 0 0,1-7 2 16,0-1 1-1,1-2-4 1,3 4-4-16,3 9 0 0,-2 14 0 16,5 13 0-16,-2 13 0 15,6 17 0-15,-5 5 0 0,12 4-49 16,-4 17-36-16</inkml:trace>
  <inkml:trace contextRef="#ctx0" brushRef="#br0" timeOffset="8547.5429">20995 9831 490 0,'0'0'3'0,"0"0"1"16,0 0 0-16,-6 0 1 16,6 0 0-16,0 0-5 0,0 0 0 15,-8-13 0 1,8 13 0-16,-2-9 0 0,2 9 0 15,-4-10 0-15,4 10 0 16,-9-10 0-16,9 10 0 0,-14 0 0 16,14 0 0-16,-17 2 0 15,5 5 0-15,-1 4 0 0,-2 5 0 16,-1 1 0 0,-2 5 0-16,0 4 0 15,0 3 0-15,1-4 0 0,5-4 0 16,3-3 0-16,3-4 0 0,6-14 0 15,0 0 0-15,18-5 0 16,-1-9 0 0,3 1 0-16,4 4 0 0,1 4 0 15,3 5 0 1,1 14 0-16,-1 8 0 0,-3 10 0 16,-2 11 0-16,-6 6 0 0,1 4 0 15,-8 5 0 1,-8 2 0-16,-2 3 0 0,-9 2 0 15,-12-4 0-15,-7-4 0 16,-5-5 0-16,-8-6 0 16,-6-15 0-16,3-23-44 0,-6 2-43 15</inkml:trace>
  <inkml:trace contextRef="#ctx0" brushRef="#br0" timeOffset="9129.5647">21808 10179 467 0,'0'0'3'0,"0"0"2"0,0 0-1 16,0 0 1-16,-9 2 1 15,7-9-1-15,2-15 1 0,0-8-1 16,0-9-2-16,6-4-1 16,1-3-2-16,4 1 0 15,5 7 0-15,2 15 0 16,1 17 0-16,5 12 0 0,0 17 0 16,-2 17 0-16,1 6 0 15,-2 5 0 1,1 4 0-16,-10 0-53 15,3-15-29-15,-3-8-2 0</inkml:trace>
  <inkml:trace contextRef="#ctx0" brushRef="#br0" timeOffset="9379.852">22233 9901 511 0,'0'0'0'0,"-3"23"0"0,1-3 0 16,2 4 0-16,0 2 0 15,3 2 0-15,8-3 0 16,-1-3 0-16,11-14 0 16,0-11 0-16,4-14 0 0,1-9 0 15,-2-6 0-15,1-2 0 16,-5 5 0 0,-1 10 0-16,-3 12 0 0,-3 8 0 15,0 18 0-15,-4 12 0 16,3 10 0-16,-3-7 0 0,7 8-81 15,-1-5-5 1</inkml:trace>
  <inkml:trace contextRef="#ctx0" brushRef="#br0" timeOffset="10093.1752">22578 9839 421 0,'0'0'4'0,"0"0"2"16,-1 10 1-16,1-10 1 15,0 17 1-15,1-1 2 0,4 6 1 0,-1 4 1 16,4 1-3 0,3-1-2-16,0 2-6 15,0-7-2-15,4-5 0 16,-3-10 0-16,3-9 0 0,-3-16 0 15,3-7 0-15,-3-5 0 16,1-1 0-16,-3 1 0 0,1 9 0 16,3 14 0-1,-2 8 0-15,1 11 0 16,0 13 0-16,3 3 0 0,-1 1 0 16,4-3 0-16,-4-8 0 0,3-10 0 15,0-9 0-15,-3-14 0 16,-1-6 0-16,0-6 0 15,2 0 0-15,-5 3 0 0,2 7 0 16,-3 14 0-16,-2 7 0 16,3 19 0-16,1 8 0 15,-2 10 0 1,-1 1 0-16,7 5 0 0,-3-13 0 16,6-4-79-16,2-7-8 15</inkml:trace>
  <inkml:trace contextRef="#ctx0" brushRef="#br0" timeOffset="10577.6459">23081 9124 476 0,'0'0'5'0,"0"13"2"16,0 5 2-16,0 9 0 0,5 13-4 15,10 16-5-15,2 14 0 16,6 10 0-16,4 7 0 0,-1 1 0 15,3-2 0-15,-2-8 0 16,-5-12 0-16,-7-11 0 16,-1-18 0-16,-4-11 0 15,-1-17 0-15,1-8 0 0,-3-5 0 16,3-12 0-16,4-1 0 16,-2-1 0-16,2 0 0 15,-2 4 0-15,1 6 0 0,1 8 0 16,-6 3 0-1,2 13 0-15,-5 5 0 0,-4 3 0 16,-1 3 0-16,-13-1 0 0,-3 2 0 16,-10-6 0-1,-4-8 0-15,-3-1 0 16,-8-13-24-16,6-4-59 16,2-4-3-16</inkml:trace>
  <inkml:trace contextRef="#ctx0" brushRef="#br0" timeOffset="10978.7355">23589 9897 499 0,'0'0'4'0,"0"0"0"15,0 11 0-15,0-11-4 16,9 0 0-16,2-2 0 0,6-9 0 16,-1-3 0-1,1-11 0-15,3 0 0 0,-7-3 0 16,0 2 0-16,-8 5 0 15,-5 8 0-15,-7 7 0 0,-5 9 0 16,0 15 0-16,-5 13 0 16,4 9 0-16,2 7 0 0,5-1 0 15,6 4 0-15,6-8 0 16,8-2 0-16,5-16 0 16,11-6-13-16,4-17-72 15,-3-5-1-15</inkml:trace>
  <inkml:trace contextRef="#ctx0" brushRef="#br0" timeOffset="11236.5078">23979 10016 492 0,'0'0'4'0,"0"0"0"16,-6 0 1-16,6 0 1 15,-12-7-6-15,7-3 0 16,-5-6 0-16,3-6 0 0,1-5 0 16,0-1 0-16,2-4 0 0,3 0 0 15,1 3 0 1,0 2 0-16,10 2 0 0,1 7 0 16,8 1 0-1,0-1 0-15,11 4 0 0,1-4-56 16,7-2-30-16</inkml:trace>
  <inkml:trace contextRef="#ctx0" brushRef="#br0" timeOffset="236484.5943">20473 4484 478 0,'0'0'2'0,"-10"-6"0"0,-2 3 1 16,-7-4 0-1,-2 0-1-15,-8 0 1 0,-7-1-2 16,-4-2 0-16,-5 3-1 15,-3 0-1-15,-7-1-1 16,-10-1 1-16,-4 2 1 16,-11 1 0-16,-8 5 2 0,-10-4 1 15,-11 3 0-15,-6 2 1 0,-5-2 0 16,-4 2 0-16,2 0-4 16,-4 0 0-16,1 0 0 15,-1-4 0 1,0-3 0-16,-5 2 0 15,0-2 0-15,-7 3 0 0,-5-2 0 16,-4 4 0-16,-6 1 0 16,-6 1 0-16,1 0 0 15,-4-1 0-15,2 2 0 0,-1 2 0 16,5-3 0-16,3 1 0 16,2 1 0-16,5 3 0 0,1 1 0 15,1 5 0-15,2 0 0 16,0 0 0-16,-1 5 0 15,1-1 0-15,0 1 0 0,1 1 0 16,1 1 0 0,3-1 0-16,0 1 0 0,6 1 0 15,-1 2 0-15,7 3 0 0,-1 0 0 16,4 3 0-16,3 0 0 16,4 0 0-16,0 2 0 15,3 2 0-15,5 0 0 16,-1-1 0-1,4 5 0-15,5 2 0 0,4 1 0 16,2 5 0-16,10 1 0 16,7 0 0-16,4 4 0 0,8-2 0 15,10 2 0-15,7 0 0 16,8-2 0-16,6 2 0 16,16 2 0-16,4 0 0 15,13 0 0-15,10-1 0 0,12-2 0 16,19-1 0-16,7-3 0 15,16-2 0-15,5-4 0 0,14-3 0 16,3-3 0 0,5 1 0-16,7 0 0 0,5-2 0 15,2-1 0 1,10-2 0-16,0 0 0 0,8-6 0 0,5-4 0 16,9-2 0-16,4-1 0 15,6-9 0-15,3-2 0 16,3 4 0-1,6-6 0-15,-4 0 0 0,1 2 0 16,1 0 0-16,-4 3 0 16,1 4 0-16,-3-2 0 0,-5 6 0 15,2 3 0-15,1 0 0 16,-4 2 0-16,0-2 0 16,3 2 0-16,1-4 0 15,-2-1 0-15,1-4 0 0,3-2 0 16,0-2 0-16,-2-1 0 15,-4-2 0-15,-3-1 0 0,-2 3 0 16,-3 2 0-16,-7-4 0 16,-3 4 0-16,-6-2 0 15,4 4 0-15,-4-6 0 0,-1-1 0 16,-3-2 0-16,2 0 0 16,-1-2 0-16,-1-5 0 15,-5 2 0 1,-7-5 0-16,-2 5 0 0,-7-4 0 15,-6 6 0-15,-5-2 0 16,-5 5 0-16,-4-4 0 16,-3 4 0-16,-1-1 0 0,-2 1 0 15,2-3 0 1,-3 0 0-16,1 1 0 0,-2-4 0 16,-1-4 0-16,-1 2 0 15,-4-3 0-15,-3 1 0 0,-2 1 0 16,-3-6 0-16,1 5 0 15,0-4 0-15,1 0 0 16,3-2 0-16,1-2 0 0,6-4 0 16,2 2 0-1,4-6 0-15,-1-1 0 0,4-2 0 0,-4 2 0 16,-2-6 0-16,0 4 0 16,-6-5 0-1,0-1 0-15,0-8 0 16,-8 0 0-16,-3-10 0 0,-1-1 0 15,-3-9 0-15,-9-7 0 16,-3-2 0-16,-8-6 0 0,-12-1 0 16,-13-2 0-16,-10 1 0 15,-23-1 0-15,-22 5 0 16,-20 7 0-16,-23 6 0 16,-24 6 0-16,-19 12 0 0,-24 1 0 15,-26 15-77-15,-8 10-10 16</inkml:trace>
  <inkml:trace contextRef="#ctx0" brushRef="#br0" timeOffset="239722.363">13050 5588 284 0,'0'0'4'0,"0"0"3"16,0 0 1-16,-9-7 0 15,9 7 2-15,-15-4-1 16,6 1 0-16,-1 0 0 16,0 2-3-16,1 0-2 0,9 1-2 15,-16-3-1-15,16 3 0 0,-16 0 0 16,6 0 1 0,-3 2 1-16,-3 1 2 0,-2 4 1 15,-1 3 2 1,-3 1 1-16,-2 5 0 0,0-2 1 15,0 2 0-15,3 2-2 0,0-1-1 16,-3 1-2 0,4 1-1-16,-1-2-2 15,1 3 0-15,0-1-2 0,1 3 0 16,-4-1-1 0,0 5-1-16,1 2 2 0,-3-1 0 15,0 2 2-15,-3 1-1 0,6 0 1 16,-3-2 1-16,5-1 0 15,3-5-1-15,2-3 1 0,6 3-2 16,-2-1 0-16,2 2 0 16,-1 0-1-1,0 3-1-15,-2 1 1 0,-3 5 0 16,0-1 1-16,0-1-1 16,-1 3 0-16,1-4 0 15,2 2 1-15,0-3 0 0,2 1-1 0,4 2 1 16,-1 0 0-1,-2 3 0-15,2 2 0 16,0 1-1-16,1 2 0 16,-1 2 0-16,1 0 0 0,1 0 0 15,4-3-1 1,2 1 1-16,1-2 0 0,7-1-1 16,-1-2 1-16,5 1 0 15,-3 2 0-15,1 2 1 0,-1 0 0 16,-1 3-1-1,-1 3 0-15,-2 1 1 0,1-1-1 16,0-1 1-16,1 2 0 0,0-4-1 16,4-3 1-16,-3-6 1 15,0 0 0-15,0-1 0 16,2-5 0-16,-3-2 0 16,0-3 0-16,2-1-1 0,1-4 0 15,-4 3-1-15,5-3 1 16,-3 0-1-16,1-4 0 0,1 4 0 15,0-2 0 1,-3-2 0-16,-1 1 1 16,0-1 0-16,-2 4 0 0,0-3-1 15,-3 0 1 1,0 0 0-16,1 1-1 0,-1 0 0 16,0-2 0-16,0 1-1 15,2-3 1-15,-2 3-1 16,0-2 1-16,-1 0-1 0,0 0 0 15,-1 2 1-15,-5 2-1 0,-1 1 1 16,-3 2 0 0,0 3 0-16,-3 1 0 0,-1 3 1 15,0-2 0-15,-1 4-1 16,-1-1 1-16,0 0 0 0,-2-1 0 16,4-1-1-1,-2-4 1-15,4 0 0 0,0-3-1 16,-1-3 0-16,2 1 1 0,-2-1-2 15,1-1 0 1,-1 3 0-16,-1 1 1 16,-2-1-1-16,-2 4 0 0,0 0 0 15,-1 0 1-15,2 0 0 16,-2-4 0-16,3 2 0 16,2 2 0-16,-1-3 0 15,2 1 0-15,-3 1-1 16,2 2 0-16,-3 2 0 0,1 1 1 15,-4 0-1-15,3 0 1 16,-4 0 0-16,-2-3 0 0,1-5 1 16,5-1 0-16,-2-3-1 15,1-2 1-15,1-1-1 16,-2-5 1-16,3 1-1 0,-1-1 1 16,1 1-1-1,-1-2 0-15,-1-1-1 0,4 0 1 16,0-2 0-16,4 1 0 15,0-2 0-15,10 0 0 16,-16 0 0-16,16 0 0 16,-13 0 0-16,13 0 0 0,-16 0 0 15,8 0 0-15,0 0 0 16,-3 0 0-16,3 3 1 0,-2-3-1 16,-1 5 0-1,3-3 0-15,8-2 0 16,-21 6 0-16,12-3 1 0,0 1-1 15,-3 0-1-15,1 2 2 16,-4 1-2-16,1 1 1 16,-4 0 0-16,3 2 0 0,-5-1 0 0,0 4 0 15,0-2 1-15,-1 0-1 16,1 0-1 0,-3 0 1-16,4-1-1 0,1 1 1 15,-3-1-1-15,5 0 0 16,-4 0 0-1,-1 0 0-15,2 0 1 0,-1 1 0 16,0-3 0-16,2 1 1 16,-1-2-1-16,3-3 0 0,1 1 0 15,1-3 0-15,1-2 0 16,1 1 0-16,-1-1 0 16,4 0 0-16,-1 0 1 15,-2 2-1-15,0-1 1 0,1 1 0 16,2-2 0-16,9 0 0 15,-14 2 0-15,14-2 0 16,-9 1 0-16,9-1 0 0,0 0-1 16,0 0 1-16,0 0-1 15,0 0 0-15,0 0 1 0,0 0-1 16,-9 0 1 0,9 0-1-16,0 0 1 15,0 0-1-15,-11 4 0 16,11-4 0-16,0 0 0 0,-11 3 1 15,11-3-1-15,0 0 0 16,-9 0 0-16,9 0 0 0,0 0 0 16,-15 0 1-16,15 0-1 15,-12 2 0-15,12-2 0 0,-17 2 0 16,10 0 0 0,7-2 0-16,-18 3 0 15,18-3 0-15,-12 3 1 0,12-3-1 16,-18 2 0-16,11-2 0 0,-3 0 0 15,1 0 0-15,-1 0 0 16,0 0 0-16,-2 0 0 16,3 0 2-16,9 0-2 15,-12 0 0-15,12 0 0 16,0 0 0-16,-8-8 0 0,8 8 0 16,0 0 0-1,0-13 0-15,0 13 0 0,1-11 0 16,-1 11 0-16,0-9 0 15,0 9 0-15,0 0 0 16,-2-12 0-16,2 12 0 0,0 0 0 16,0 0 0-16,-8-7 0 15,8 7 0-15,0 0 0 16,0 0 0-16,0 0 0 0,0 0 0 16,0 0 0-16,0 0 0 15,0 0 0-15,0 0 0 16,0 0 0-16,0 0 0 15,0 0 0-15,0 0 0 0,-4-8 0 16,4 8 0-16,0 0 0 16,0 0 0-16,0 0 0 0,0 0 0 15,0 0 0-15,0-9 0 16,0 9 0 0,0 0 0-16,0 0 0 15,0-10 0-15,0 10 0 16,0 0 0-16,5-15 0 0,-5 15 0 15,10-14 0-15,-2 4 0 16,0-3 0-16,2 0 0 0,1-6 0 16,1-4 0-1,0-1 0-15,-2-4 0 0,-1-2 0 16,2 0 0-16,-2 1 0 16,-4-1 0-16,0-1 0 0,-1 4 0 15,1 0 0-15,-1 3 0 0,2 2 0 16,0 3 0-1,-1 4 0-15,4 3 0 0,-9 12 0 16,15-5 0-16,-10 10 0 16,-3 12 0-16,-1 7 0 15,-1 6 0-15,-4 7 0 0,-1 5 0 16,-6 2 0 0,-3 2 0-16,1-3 0 0,-2-2 0 15,-1-4 0 1,-1-6 0-16,2-2 0 0,-4-2 0 0,2-1 0 15,0-4 0 1,0 2 0-16,1-2 0 0,1 5 0 16,2-3 0-16,6 0 0 15,1 0 0-15,6-3 0 16,0-4 0-16,10-2 0 16,0-2 0-16,4-4 0 0,3-1 0 15,6 0 0-15,6-4 0 16,6 1 0-16,6 2 0 0,9-5 0 15,8 1 0-15,4 0 0 16,8-3 0-16,0 0 0 16,-1 0 0-16,-5 0 0 0,-5 0 0 15,-13 1 0 1,-9-1 0-16,-9 2-16 16,-19 4-43-16,-9-6-24 0,4-8-1 15</inkml:trace>
  <inkml:trace contextRef="#ctx0" brushRef="#br0" timeOffset="242193.3138">10092 9852 409 0,'0'0'5'0,"0"0"1"0,-14 14 1 16,5-2 0-1,0 3 2-15,-1 6 1 0,-5 6 0 16,1 7 0-16,0 2-4 0,5 10-2 15,-3 4 0 1,2 7 0-16,3 6-2 0,-2 4 0 16,-2 4-1-16,2 4 0 0,-1 1 0 15,-6 2 0 1,1 3 1-16,-3-2-1 16,1-1 0-16,1 0 2 0,-1 1-1 15,4-4 1-15,-1 0-3 16,5-3 0-16,-1 3 0 0,1-2 0 15,1 4 0 1,-1 1 0-16,-2 1 0 0,0 4 0 0,-2 3 0 16,-3 0 0-1,-2 1 0-15,-2 0 0 0,1-3 0 16,-2-1 0 0,-2 0 0-16,6-5 0 0,-3 0 0 15,-4-5 0-15,7-1 0 16,-4-6 0-16,1-4 0 0,3-5 0 15,-3-9 0-15,2-6 0 16,4-11 0-16,-2-7 0 16,4-12 0-16,3-12 0 15,-6-6 0-15,1-17 0 0,-2-8 0 16,-4-6 0 0,-3-5 0-16,-4-4 0 0,-5-4 0 15,-3 4 0-15,2-2 0 0,1 5 0 16,2 3 0-16,2 5 0 15,5 2 0-15,4 9 0 16,3 8 0-16,4 9 0 0,12 7 0 16,-12 31 0-1,12 17 0-15,5 17 0 16,10 15 0-16,6 9 0 0,5 4 0 16,8 2 0-16,4-6 0 15,7-14 0-15,5-19 0 16,6-20 0-16,4-19 0 15,5-17 0-15,3-12 0 0,8-22 0 16,3-13 0-16,8-10 0 16,6-10 0-16,3-5 0 15,-1-5 0-15,8 1-70 0,-2 6-16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07T15:14:01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4576 5397 354 0,'0'0'11'0,"0"0"0"16,-12-2 3-16,12 2 0 0,0 0 1 15,-12-3 2-15,12 3 1 16,0 0 1 0,18-7-7-16,6 7-3 15,13-1 0-15,9-1-1 0,14-1-8 16,14-2 0-16,9 2 0 0,7-2 0 16,7 0 0-1,2-2 0-15,3 2 0 0,-3 2 0 16,-2 1 0-16,-9-1 0 15,5-1-41-15,-14 6-43 16,-9 1-4-16</inkml:trace>
  <inkml:trace contextRef="#ctx0" brushRef="#br0" timeOffset="368.6835">5369 5322 436 0,'0'0'4'0,"0"0"4"15,0 0 1-15,1 15 2 16,3 11 1-16,1 15 2 0,0 11 1 16,-2 12-13-16,2 12-2 15,1 7 0-15,0 5 0 0,3 2 0 16,-6-18 0-1,12 3-72-15,2-9-14 16</inkml:trace>
  <inkml:trace contextRef="#ctx0" brushRef="#br0" timeOffset="959.6317">5917 5920 421 0,'0'9'4'0,"0"9"2"15,0 6 1-15,6 3 1 16,3-1-1-16,4 0 1 0,5-5 1 16,8-6-1-16,0-16-2 15,6-19-4 1,-2-17 0-16,-4-11-1 0,-6-6 0 15,-8-10 1-15,-11 5 2 16,-5 6 1-16,-17 12 2 0,-10 14-4 16,-4 19-3-1,-7 14 0-15,-1 25 0 0,5 10 0 16,3 7 0-16,12 6 0 0,10-5 0 16,15-7 0-1,18-15-58-15,14-13-29 16</inkml:trace>
  <inkml:trace contextRef="#ctx0" brushRef="#br0" timeOffset="1338.0858">6360 5709 417 0,'0'10'8'15,"0"12"2"1,2 13 3-16,5 13 1 0,4 9 0 15,4 12 1-15,3 9 1 16,1 5-12-16,2-6-4 16,0-12 0-16,-3-14 0 0,-2-11 0 15,-9-16 0-15,-7-24 0 16,0-8 0-16,-7-31 0 16,-11-24 0-16,0-19 0 15,-5-12 0-15,3-8 0 16,3-3 0-16,5 5 0 0,8 12 0 15,4 16-3-15,10 23 0 0,8 20 1 16,7 16 2-16,3 13 0 16,2 18 2-1,-7 14 1-15,-4 14 0 0,-9 5-3 0,-10 3 0 16,-4 0 0 0,-12-3 0-16,-1 0-9 15,0-22-70-15,-6-16-4 16</inkml:trace>
  <inkml:trace contextRef="#ctx0" brushRef="#br0" timeOffset="1813.2248">6849 5631 441 0,'-3'10'4'0,"1"8"2"16,0 10 1-16,2 6 0 15,2 2 0-15,7 1 1 0,9-2 0 16,4-3 0-16,7-15-3 16,7-17-2-16,0-8-2 0,0-17 0 15,-6-11 1-15,-10-6-1 16,-11-5 1-16,-9 2-2 15,-10 7 0-15,-12 5 0 16,-8 12 0-16,-4 13 0 0,-3 14 0 16,1 16 0-1,7 12 0-15,9 6 0 0,12 4 0 16,4 0-30 0,19-13-53-16,13-3-4 0</inkml:trace>
  <inkml:trace contextRef="#ctx0" brushRef="#br0" timeOffset="2197.2703">7516 5891 459 0,'0'0'3'0,"0"0"0"16,-10 8-1-16,10-8-1 15,-8-13-4-15,6-7-8 16,-1-13-5-16,3-9-6 0,-2-11-1 15,2-10 7-15,0 5 12 16,-9 5 7-16,1 16 8 16,-12 12 7-16,0 19 7 0,-7 6 3 15,3 13 0 1,4 16-11-16,3-8-18 0,17-3-44 16,0-4-34-16,17-6-3 15</inkml:trace>
  <inkml:trace contextRef="#ctx0" brushRef="#br0" timeOffset="2574.4703">7842 5475 473 0,'0'0'5'0,"-11"7"0"0,-1-5 2 16,-2 5 1-16,-4 1 0 15,-1-1-3-15,-3 5-5 16,0-1 0-16,4 2 0 0,6 2 0 16,6 2 0-16,6 4 0 0,1-1 0 15,11 2 0-15,10 0 0 16,1-1 0-1,5 3 0-15,3-4 0 0,-4 2 0 0,-1-1 0 32,-8 7 0-32,-7-1 0 0,-8 5 0 15,-10 5 0-15,-13-2 0 16,-5 0 0-16,-5-4 0 0,-1-6-20 16,2-14-61-1,4-10-3-15</inkml:trace>
  <inkml:trace contextRef="#ctx0" brushRef="#br0" timeOffset="3059.5041">8196 5677 392 0,'0'0'6'15,"-5"11"3"1,3 2 1-16,1 6 2 16,1 4 0-16,0 4 2 0,8-1-1 0,4 0 1 15,5-3-5 1,4-11-4-16,4-7 0 0,1-8-1 16,-1-9-2-1,-3-13 2-15,-7-3-4 0,-7-11 0 0,-8 3 0 16,-7-4 0-1,-10 5 0-15,-7 8 0 16,-7 3 0-16,-1 12 0 16,-2 8 0-16,5 8 0 0,4 11 0 15,8 9 0-15,9-3 0 0,13 4-3 16,22-8-80 0,1-5-2-16</inkml:trace>
  <inkml:trace contextRef="#ctx0" brushRef="#br0" timeOffset="3695.2311">8565 5487 313 0,'0'0'8'0,"0"0"4"0,0 0 2 16,-1 12 1-16,1 2 4 16,0 6 1-16,1 15 0 15,3 7 1-15,2 11-6 16,2 5-4-16,3 3-3 16,0-1-1-16,1-6-1 0,1-11-3 15,-1-14 0 1,0-19-1-16,4-16-1 15,0-24-1-15,-3-13 0 0,3-14 0 16,-3-1-1-16,0 2 0 0,2 7 0 16,0 12 2-1,0 15 0-15,-1 22 1 0,7 9 0 16,-1 20 1-16,2 5 0 16,1 1 1-16,3-4-4 15,-1-7 0-15,-2-9 0 16,0-13 0-16,-6-9-2 0,1-18 0 15,-2-4-1-15,-5-8 1 16,1 7 0-16,-2 7 2 0,-2 12 1 16,0 11 0-16,2 16 1 15,-1 19 0-15,0 8-1 0,11 8-5 16,-5-4-29 0,12-4-45-16,3-5-4 0</inkml:trace>
  <inkml:trace contextRef="#ctx0" brushRef="#br0" timeOffset="4029.7021">9409 5719 384 0,'0'0'3'0,"10"-7"0"16,2-4 2-16,8-7-1 0,2-2 1 16,2-9 0-16,0 0 0 15,-2-6 4-15,0 2 0 0,-15 1 2 16,-2 6 0-16,-10 10 1 16,-8 10 1-1,-9 9 0-15,-3 18 1 16,-1 16-9-16,2 11-5 0,5 8 0 15,6 4 0-15,13 1 0 16,7-8 0-16,19-7 0 0,11-10 0 16,17-15-24-16,11-13-58 15,10-10-2 1</inkml:trace>
  <inkml:trace contextRef="#ctx0" brushRef="#br0" timeOffset="4509.072">9980 5670 375 0,'0'0'6'0,"0"25"5"16,3-1 2-16,3 1 2 0,3 4 3 15,-4-2-2-15,1 1 2 16,3-5 1-16,-5-13-6 16,-4-10-6-16,0-29-7 15,-4-8 0 1,-6-9 0-16,4-5 0 0,0-1 0 16,3 2 0-16,2 4 0 15,1 9 0-15,12 15 0 0,6 7 0 16,10 12 0-1,6 3 0-15,3 3 0 0,18 3-45 16,-1-1-35-16,5 4-3 16</inkml:trace>
  <inkml:trace contextRef="#ctx0" brushRef="#br0" timeOffset="5016.1008">10638 5615 464 0,'0'0'4'0,"0"0"3"0,-11-12 1 15,5 2 1-15,-1-2 1 16,0-1-1-16,-2-4-9 0,-1 3 0 16,2 1 0-16,-3 2 0 15,5 0 0 1,-4 5 0-16,10 6 0 0,-16-7 0 16,16 7 0-16,-13-10 0 15,13 10 0-15,-11-20 0 16,4 9 0-16,1-3 0 0,1 1 0 15,-3 1 0 1,2 3 0-16,-1 1 0 0,7 8 0 16,-10-5 0-16,10 5 0 15,-12 1 0-15,12-1 0 16,-10 12 0-16,10-12 0 0,-9 17 0 16,9-17 0-16,-9 13 0 0,9-13 0 15,-11 15 0-15,11-15 0 16,-10 15 0-16,3-5 0 15,-4 4 0-15,3 4 0 0,-3 1 0 16,-1 8 0 0,3-1 0-16,2 4 0 15,1-2 0-15,4-2 0 16,2-7 0-16,12-8 0 0,2-11 0 16,7-6 0-16,2-10 0 15,4-2 0-15,1 2 0 0,1 4 0 16,2 9 0-1,-4 9 0-15,-2 13 0 16,0 9 0-16,-6-3-17 0,-8 2-62 16,9 0-3-16</inkml:trace>
  <inkml:trace contextRef="#ctx0" brushRef="#br0" timeOffset="5485.3291">11060 5288 452 0,'0'0'5'0,"0"0"4"0,0 0 0 16,-12 0 2-16,3 5 1 15,-5 4 1-15,-5 2-13 0,-1 4 0 16,-4 6 0-16,5 1 0 15,3 2 0 1,5 5 0-16,8-1 0 0,5-1 0 16,12 2 0-16,8-4 0 15,5 1 0-15,5-1 0 16,-2-1 0-16,-3 5 0 0,-5 2 0 16,-13 5 0-16,-9 2 0 15,-9 2 0-15,-14 5 0 16,-5-3 0-16,-7-15 0 15,-13-3-75-15,21-12-11 0</inkml:trace>
  <inkml:trace contextRef="#ctx0" brushRef="#br0" timeOffset="5986.1079">11359 5604 384 0,'0'0'5'0,"17"-1"1"15,-2-6 1-15,8-5 1 16,2-4 1-16,0-2 0 15,3-4 2-15,-3-3 3 16,-7 3-3-16,-9-3 1 0,-9 5-1 16,-10 8 2-16,-13 9-2 15,0 3-11-15,-6 20 0 0,1 9 0 16,2 14 0-16,6 5 0 16,8 4 0-16,12 3 0 0,7-3 0 15,16-10 0 1,14-9 0-16,1-3-50 15,16-25-35-15,2-5-1 0</inkml:trace>
  <inkml:trace contextRef="#ctx0" brushRef="#br0" timeOffset="6353.2724">11941 5204 461 0,'0'0'3'15,"-8"3"3"1,-3 10-1-16,-4 1 2 0,-7 6 1 16,1 3 0-1,-4 4 0-15,1 3-3 0,1 2-5 16,10-1 0-16,7-4 0 15,10-2 0-15,14-4 0 0,9-4 0 16,9 1 0-16,7-5 0 16,0 1 0-16,0 1 0 15,-6 2 0-15,-8 3 0 0,-11 6 0 16,-14 5 0-16,-6 7 0 16,-17 4 0-1,-9 2 0-15,-9 0 0 0,-7-8 0 16,9-17-26-16,-6 8-58 15,2-8-4-15</inkml:trace>
  <inkml:trace contextRef="#ctx0" brushRef="#br0" timeOffset="24780.7586">14133 4757 290 0,'0'0'11'0,"0"0"3"0,-12-2 6 15,3 1 1-15,-4 1 2 16,0-3 2-16,-5 1 1 15,0-4 0-15,0 2-8 0,1-1-4 16,-4 1-3-16,2-2-2 16,2 3-6-16,-3 3-3 15,-2 0 0-15,-2 10 0 16,-3 13 0-16,-5 20 0 0,1 18 0 16,-5 23 0-1,-1 23 0-15,-2 21 0 0,-1 17 0 16,6 15 0-16,7 2 0 15,10-6 0-15,7-7 0 0,9-13 0 16,10-18 0 0,21-22 0-16,3-18-36 0,13-23-51 15</inkml:trace>
  <inkml:trace contextRef="#ctx0" brushRef="#br0" timeOffset="25673.1577">14319 5070 319 0,'0'0'8'16,"0"0"5"0,0 0 2-16,0 0 3 15,0 0 1-15,4-10 2 0,-4 10 0 16,0 0 2-16,4 15-7 16,-4 5-5-16,2 12-2 0,-2 8 0 15,-3 9 0-15,-4 9-9 16,-5 7 0-16,-4 0 0 15,0 1 0-15,-1-7 0 0,0-4 0 16,-3-5 0-16,8-7 0 16,-1-8 0-16,5-4 0 0,3-1 0 15,0-6 0 1,2 3 0-16,3-3 0 16,2-1 0-16,6 0 0 15,4 0 0-15,8-3 0 0,8-1 0 16,7-1 0-16,9-5 0 15,4-4 0-15,7-6 0 16,4-3 0-16,0-7 0 0,1-11 0 16,-7-3 0-1,-3-3 0-15,-11-2 0 0,-9-2 0 16,-9 4 0-16,-9-2 0 16,-10 6 0-16,-6-3 0 0,-11 4 0 15,-9-3 0-15,-1-5 0 0,-8-2 0 16,0-6 0-1,-7 0 0-15,-1-7 0 0,2-3 0 16,-1-1 0 0,4 5 0-16,4-5 0 15,7 6 0-15,5-2-31 0,11 11-52 16,9 8-1-16</inkml:trace>
  <inkml:trace contextRef="#ctx0" brushRef="#br0" timeOffset="26278.9811">15159 5039 420 0,'0'0'4'15,"0"13"2"1,8 5 2-16,2 7 1 15,5 10 1-15,-1 10 2 0,4 7 2 16,0 12 0-16,-1 8-3 16,-2 3-8-16,-8 5-3 15,-3 0 0-15,-4-4 0 0,0-7 0 16,-1-7 0-16,-2-10 0 16,1-13 0-16,2-11 0 0,0-10 0 15,9-7 0-15,6-11 0 16,9-3 0-1,5-3 0-15,8-9 0 0,7 3 0 16,9-6 0-16,8 0 0 0,12-1-5 16,0 2-79-16,2-4-2 15</inkml:trace>
  <inkml:trace contextRef="#ctx0" brushRef="#br0" timeOffset="26760.8332">15931 4886 426 0,'0'0'6'0,"0"0"1"15,0 0 3-15,3 15 1 16,2 12 0-16,1 16 2 16,-1 18-1-16,5 14 3 15,-2 17-15-15,5 9 0 0,3 8 0 16,-3 6 0-16,1-14 0 15,2-7 0-15,-1-24-7 16,-4-14-74-16,7-23-3 16</inkml:trace>
  <inkml:trace contextRef="#ctx0" brushRef="#br0" timeOffset="27054.2933">16128 5574 463 0,'0'0'1'0,"0"0"2"0,0 0 1 16,9-3 2-1,-9 3 0-15,18-17 0 0,0-2 0 16,4-3 0-16,2-7-1 16,6-3-2-16,1-4-4 0,3 5-5 15,-5-5-31-15,8 13-43 16,-3 10-2-16</inkml:trace>
  <inkml:trace contextRef="#ctx0" brushRef="#br0" timeOffset="27322.6216">16281 5434 435 0,'0'0'7'0,"-6"19"2"16,6 4 3-16,0 9 0 16,5 8 1-16,5 7 0 15,-1 4-3-15,10 4-10 0,7-2 0 16,4-12 0 0,-12-4-72-16,21-8-12 15</inkml:trace>
  <inkml:trace contextRef="#ctx0" brushRef="#br0" timeOffset="28108.2338">16409 4514 253 0,'0'0'5'0,"0"0"5"16,0 10 2-1,0-10 1-15,0 8 1 0,0-8 0 16,0 10 0-16,1-2 0 16,3 9-4-16,9 8-3 0,5 4-1 15,13 13-4-15,7 7 1 0,11 10 1 16,7 6 2-16,11 7 2 15,4 0 0 1,2 0 2-16,-6 6 2 0,-4 0 3 16,-9 2 1-1,-12 5 2-15,-18 2-1 0,-12 7-1 16,-15 5-12-16,-17 3-4 16,-14 0 0-16,-9-3 0 15,-5-6 0-15,-2-12 0 0,6-8 0 16,-1-23 0-16,11-12-85 15,6-15-1-15</inkml:trace>
  <inkml:trace contextRef="#ctx0" brushRef="#br0" timeOffset="36659.2889">5064 7977 290 0,'0'0'9'16,"0"0"4"-16,0 0 5 0,-11-3 1 16,11 3 3-16,-8 8 2 15,6 17-1-15,2 15 2 16,10 28-8-16,6 11-5 0,7 19-4 16,8 5-2-16,4 1-1 15,5-4-2-15,1-16 0 16,-4-24-1-16,1-30 0 15,-6-25 0-15,-5-21 0 0,-5-22 0 16,-3-16 0-16,-2-1 0 16,1 5-2-16,5 13 0 15,1 17 0-15,4 20 0 0,7 15 0 16,4 19 0-16,-2 7 0 0,3 5 0 16,2-6 0-16,-5-11 0 15,-6-18 0 1,-4-11 0-16,-10-24 0 0,-5-16 0 15,-6-19 0-15,-5-16 0 16,-1-11 0 0,-2-5 0-16,-3 8 0 0,1 7 0 0,4 22-84 15,3 21-4 1</inkml:trace>
  <inkml:trace contextRef="#ctx0" brushRef="#br0" timeOffset="37197.7875">6375 8687 372 0,'0'0'8'0,"-5"2"3"15,-3-1 1-15,-3-1 1 0,-5-4 2 0,-4-12 0 16,-2-10 0-1,0-12 1-15,2-11-6 0,3-5-3 16,6-1-2 0,4-3-1-16,6 6-1 0,3 9-1 15,13 11 1-15,10 12-3 0,6 12 0 16,7 1-2 0,10 7-9-16,2 22-59 15,10-12-11-15</inkml:trace>
  <inkml:trace contextRef="#ctx0" brushRef="#br0" timeOffset="37722.8505">6881 8344 440 0,'0'0'5'16,"0"0"2"-16,0 0 2 15,-12 2 1-15,12-2 1 0,-12 0 2 16,12 0 1-16,-14-11-12 15,14 11-2-15,-19-15 0 0,10 6 0 16,-5-1 0 0,3 1 0-16,2 3 0 0,-4 1 0 15,3 0 0-15,-2 1 0 0,12 4 0 16,-15-4 0-16,15 4 0 16,-12-6 0-16,12 6 0 15,0 0 0-15,-9-5 0 0,9 5 0 16,0 0 0-1,0 0 0-15,-10-3 0 0,10 3 0 16,0 0 0-16,0 0 0 0,0 0 0 16,-9-1 0-1,9 1 0-15,0 0 0 0,-12 0 0 16,12 0 0-16,-11 9 0 16,3 0 0-1,-2 3 0-15,-1 3 0 0,-1 9 0 16,1 3 0-16,4 10 0 15,0 1 0-15,5 1 0 16,2-3-2-16,5-2 0 0,7-5 0 16,4-10 1-16,6-11 0 15,1-7 1-15,0-10-1 16,3-7 1-16,-3-4 0 16,2-1 0-16,0 5 1 0,-1 5-1 15,1 7 0-15,2 5-10 16,0 7-67-16,2 4-3 0</inkml:trace>
  <inkml:trace contextRef="#ctx0" brushRef="#br0" timeOffset="38314.697">7245 8392 421 0,'0'15'4'0,"3"14"3"16,3 13 1-16,2 11 1 0,5 8 1 15,2 7 0 1,3 3 1-16,-2 0 1 0,3-16-4 15,-6-13-2-15,-4-16-1 0,-7-18-5 16,-6-13 0-16,-11-25 0 16,-9-21 0-1,-6-18-3-15,-2-11 0 0,-3-4-1 16,5-2-1-16,5 1 1 16,10 9 2-16,6 15 0 0,11 17 2 15,15 20-1-15,12 14 0 16,8 13 2-16,4 8 1 15,3 15 1-15,-7 13-1 0,-4 6 2 16,-12 10 0 0,-11 2 0-16,-12-4 1 15,-15-5-5-15,-9-7 0 16,-11-19-10-16,0-18-36 0,-1-11-35 16,5-15-1-16</inkml:trace>
  <inkml:trace contextRef="#ctx0" brushRef="#br0" timeOffset="38809.9541">7785 8397 425 0,'1'15'4'0,"4"12"3"16,2 12 2-16,3 11 2 0,-1 7 1 15,4 7 1 1,-1 6 0-16,-1 2 1 0,-5-16-11 15,-5-10-3 1,-1-16 0-16,-13-14 0 0,-4-17 0 16,-5-23 0-16,-7-21 0 0,1-20 0 15,0-15 0-15,0-9 0 16,7-10-2-16,11 3-1 16,10 7 0-16,5 12 0 0,17 14 2 15,11 20 0-15,8 20-1 16,5 14 2-16,3 14 1 0,-4 18 1 15,-5 14 2 1,-14 15 0-16,-14 2 0 16,-11 6-4-16,-9-3 0 15,-14-4 0-15,-7-9 0 0,-7-20-20 16,-10-12-61-16,15-14-2 16</inkml:trace>
  <inkml:trace contextRef="#ctx0" brushRef="#br0" timeOffset="39131.3709">8282 8388 391 0,'0'0'3'0,"0"0"-1"0,-2-10-1 15,0-7 1 1,1-7-1-16,-1-10 0 0,-1-4 0 16,-3-9 5-16,-3 6 2 0,-4 0 4 15,1 8 2 1,-5 12 0-16,-1 14 0 15,1 7 1-15,0 4-5 0,11 19-14 16,0-6-71-16,7 0-5 0</inkml:trace>
  <inkml:trace contextRef="#ctx0" brushRef="#br0" timeOffset="39498.1948">8527 8502 436 0,'0'0'2'16,"0"0"0"-16,-1-6 1 0,1-12 1 0,0-9-1 15,2-9 0 1,4-8 0-16,4-3 1 0,2-3-2 0,1 4 0 16,3 11-1-1,3 14 1-15,-3 20 1 0,4 15 0 16,-2 12-4-1,4 20-17-15,-2 0-57 0,4 2-1 16</inkml:trace>
  <inkml:trace contextRef="#ctx0" brushRef="#br0" timeOffset="40037.8389">9127 8187 472 0,'0'0'4'15,"-8"-5"1"1,8 5 2-16,-17-7 0 0,8 3 0 16,-1-2 2-16,2-2-9 15,-1 2 0-15,9 6 0 0,-12-10 0 16,12 10 0-16,-8-8 0 16,8 8 0-16,-10-4 0 0,10 4 0 15,-13 0 0 1,13 0 0-16,-10 0 0 15,10 0 0-15,0 0 0 0,-11 0 0 16,11 0 0 0,0 0 0-16,-13 7 0 0,13-7 0 15,-16 11 0-15,6-1 0 0,-1 1 0 16,-2 8 0 0,3 5 0-16,-1 1 0 0,1 7 0 15,6-1 0-15,0 2 0 0,3-7 0 16,3-2 0-1,5-9 0-15,7-9 0 0,5-6 0 16,4-8 0-16,3-6 0 16,1 0 0-16,2 1-2 0,2 6 2 15,2 7 0 1,-1 14-1-16,3 13 0 0,-5 7 1 0,0 14-1 31,-2 5 1-31,-6 8 0 0,-5 6 1 16,-8 1 0-16,-7 1 2 15,-9-1-3-15,-12-4 0 16,-13-3 0-16,-6-10 0 0,-12-11 0 0,-4-13 0 16,-3-13-2-1,-10-14-78-15,8-11-3 0</inkml:trace>
  <inkml:trace contextRef="#ctx0" brushRef="#br0" timeOffset="40789.3459">10703 8361 425 0,'0'0'6'16,"0"0"1"-16,0 0 1 0,0 0 2 16,-8-10 1-16,5 2 1 0,-2-3 0 15,-2-1 0 1,-3-5-4-16,5 3-8 16,-5-4 0-16,1 4 0 0,1-3 0 15,1 5 0-15,-1 1 0 16,0 1 0-16,8 10 0 15,-15-17 0-15,15 17 0 0,-18-12 0 16,18 12 0 0,-16-14 0-16,5 10 0 0,4 1 0 15,-3 0 0-15,10 3 0 0,-15 0 0 16,15 0 0-16,-15 9 0 16,15-9 0-16,-12 12 0 15,12-12 0-15,-14 15 0 16,14-15 0-16,-14 21 0 0,8-11 0 15,-4 8 0 1,1 3 0-16,3 5 0 0,0 8 0 16,4 3 0-16,2 1 0 15,0 0 0-15,9-3 0 16,7-7 0-16,3-13 0 16,8-9 0-16,3-15 0 0,4-12 0 15,0-13 0 1,0-1-5-16,-1-5 2 0,-6 8-1 0,-1 14 1 15,-5 18 0 1,-4 19-1-16,0 19 1 16,-2 13-2-16,-2 6-8 0,5 3-26 15,5-5-39-15,-1-16-1 16</inkml:trace>
  <inkml:trace contextRef="#ctx0" brushRef="#br0" timeOffset="41106.7086">11078 8539 391 0,'0'0'8'0,"0"0"2"16,-2 11 3-16,2-11 0 15,-8 13 2-15,8-13-1 16,-12 2 1-16,2-7 0 0,6-15-7 16,-6-10-2-16,3-10-3 15,-2-3-3-15,6-3 0 16,3-3 0-16,0 6 0 0,9 1 0 16,8 13 0-16,6 10 0 15,9 7 0-15,3 7-10 16,12-5-69-16,5 15-5 15</inkml:trace>
  <inkml:trace contextRef="#ctx0" brushRef="#br0" timeOffset="41561.7316">11450 8349 408 0,'0'0'5'16,"0"12"1"-16,3-2 0 16,4 4 1-16,5-1 0 0,5-1 1 15,2-7 0-15,8-2 1 0,2-9-5 16,1-11-1 0,0-13 0-16,-4-7-1 0,-9-5 1 15,-8-6-2 1,-9 0 1-16,-6 6 0 15,-12 6 2-15,-6 9-1 0,-5 15 0 16,-2 12 0-16,5 15 1 16,3 21-1-16,7 7 0 0,5 7-2 15,10-1-2-15,5-1-6 16,9-16-15-16,2-8-57 0,16-12-3 16</inkml:trace>
  <inkml:trace contextRef="#ctx0" brushRef="#br0" timeOffset="41810.0856">11801 8112 463 0,'-1'12'5'15,"-1"15"2"-15,-1 7 1 0,3 2 0 16,0 6 1-16,2-2-1 16,8 1-5-16,3-7-3 0,7-20 0 15,7-18 0 1,2-23 0-16,3-12 0 15,0-12 0-15,-2-6-2 0,-4 3-3 16,-5 6 2-16,-4 14 2 16,-4 23 1-16,-4 17 1 0,-1 23 0 15,-1 14-6-15,7 13-28 16,3 3-45-16,3-4-4 0</inkml:trace>
  <inkml:trace contextRef="#ctx0" brushRef="#br0" timeOffset="42288.077">12255 8165 438 0,'0'0'4'0,"2"28"2"16,1-4 1-16,4 12 1 15,4 6 0-15,-1 4 1 16,6 2 0-16,-1 1 0 0,1-12-4 16,-2-10-2-16,5-14-1 0,-4-14 1 15,-1-20-3 1,-6-19 0-16,1-13 0 16,-1-10 0-16,0-8 0 0,-1 4 0 15,0 4 0-15,4 12 0 16,0 20 0-16,5 23 0 0,2 16 0 15,1 28 0-15,6 13 0 16,0 5 0-16,2 3 0 16,1 3-6-16,-5 3-56 0,2-26-19 15,-6-16 0-15</inkml:trace>
  <inkml:trace contextRef="#ctx0" brushRef="#br0" timeOffset="42629.7056">12950 7445 480 0,'0'13'3'0,"0"21"2"15,0 21 0-15,0 16 2 16,5 17 0-16,5 17-3 16,2 9-4-16,6 10 0 15,4-8 0-15,-1-16 0 0,3-19 0 16,-6-17 0-16,-3-21 0 15,-5-18 0-15,-10-25 0 0,0 0 0 16,-11-25 0-16,-10-9 0 16,-6-9 0-16,-6-4 0 0,-6 4 0 15,1 2 0 1,-3 13 0-16,5 15 0 16,3 13 0-16,7 17 0 15,9 15 0-15,9 10 0 0,8 4 0 16,11 1 0-16,14-4 0 15,6-7 0-15,12-10 0 0,4-17-5 16,0-8-77-16,15-5-1 16</inkml:trace>
  <inkml:trace contextRef="#ctx0" brushRef="#br0" timeOffset="43243.7823">14020 7318 397 0,'0'0'6'15,"-3"13"3"-15,1 10 2 0,2 13 2 16,0 19 0-16,2 17 2 16,3 19 1-16,6 14 1 0,5 11-5 15,3 7-10 1,4-6-2-16,-3-8 0 16,2-13 0-16,-1-16 0 15,-5-18 0-15,2-15 0 0,-4-22 0 16,-1-17 0-16,-7-14 0 15,3-20 0-15,-4-14 0 0,0-3 0 16,2-6 0-16,-1-2 0 16,5 5 0-1,0 7 0-15,6 14 0 0,4 17 0 16,2 13 0-16,4 21 0 16,-2 8 0-16,-2 12 0 0,-1 5 0 15,-3 2 0-15,-2-4 0 0,-6-6 0 16,5-5-4-16,6-13-80 15,-11-13-2 1</inkml:trace>
  <inkml:trace contextRef="#ctx0" brushRef="#br0" timeOffset="43625.3015">14751 8433 446 0,'0'0'4'0,"-8"0"-1"16,8 0 0-16,-12-23-5 16,5-6-7-16,3-12-12 15,-1-7-2-15,-1-9 1 0,2 1 8 16,-5 1 7-16,1 13 6 16,-5 9 6-16,-3 20 10 15,-3 13 12-15,1 7 0 0,4 14-2 16,4-6-13-16,13 5-20 15,10 0-49-15,13-17-20 16,6-3-3-16</inkml:trace>
  <inkml:trace contextRef="#ctx0" brushRef="#br0" timeOffset="43879.5171">14989 8000 445 0,'0'0'5'0,"0"0"3"16,0 0 2-16,-9-11 0 0,-1 11 1 15,-3 0 1-15,-3 2-2 16,-1 5-10-16,0 8 0 15,-4 7 0-15,7 1 0 0,1 7 0 16,9-3 0 0,7 5 0-16,11-5 0 15,9 0 0-15,2-5 0 0,8-2 0 16,-1-1 0-16,-2 5 0 16,-9-3 0-16,-6 9 0 15,-15 0 0-15,-8 6 0 0,-13 0 0 16,-9-5 0-1,1-2 0-15,-9-17 0 0,2-12-77 16,14-12-8-16</inkml:trace>
  <inkml:trace contextRef="#ctx0" brushRef="#br0" timeOffset="44236.8543">15377 7640 451 0,'0'0'4'0,"0"0"2"16,-2 12 1-16,2 8 0 15,1 14 2-15,5 10 1 0,7 13 0 16,0 13-3-16,9 10-7 16,-1 7 0-16,3 1 0 0,2-2 0 15,-5-8 0 1,2-6 0-16,-8-14-28 0,-2-9-54 0,-4-13-4 15</inkml:trace>
  <inkml:trace contextRef="#ctx0" brushRef="#br0" timeOffset="44602.9419">15305 8235 333 0,'0'0'5'15,"0"0"2"-15,0 0 4 0,5-9 4 16,-5 9 0-1,20-9 2-15,-3 3 0 0,10-1 1 16,1 2-3-16,7 0-3 16,6 4-3-16,2 1-1 15,2 4-1-15,-4 6-1 0,1 4-1 16,-7 7 1-16,-7 2-1 16,-4 1-5-16,-6 2 0 15,-6-1 0-15,-1-7 0 0,-3-3 0 16,5-10 0-1,1-10 0-15,1-14 0 0,2-11 0 16,1-8 0-16,-3-8 0 16,-6 2 0-16,-9-1 0 15,-6 6 0-15,-13 12 0 0,-11 11 0 16,-5 13 0 0,-4 3 0-16,3 10 0 0,5 7 0 15,12 2 0-15,5 5-30 16,18-15-54-16,18-3-3 15</inkml:trace>
  <inkml:trace contextRef="#ctx0" brushRef="#br0" timeOffset="45146.7815">16123 8003 354 0,'0'0'6'0,"-1"21"5"0,1 4 3 16,0 11 1-16,0 7 2 0,2 7 1 15,3 10 0 1,2 0 0-16,2-9-5 15,1-7-5-15,3-16-2 0,1-18-2 16,0-14-2 0,-1-20-1-16,2-18 0 0,0-4-1 15,-1-6 0-15,0 3 0 0,0 3 0 16,-2 11 0 0,2 12 2-16,2 15 1 0,1 13-3 15,-2 17 0-15,3 6 0 16,-3 8 0-16,3 4 0 15,-2 1 0-15,-1-7 0 0,2 1 0 16,-9-5-49 0,4-15-32-16,-3-3-2 0</inkml:trace>
  <inkml:trace contextRef="#ctx0" brushRef="#br0" timeOffset="45537.2778">16598 8139 418 0,'0'0'3'0,"0"0"0"16,15-13 2-16,-9 2-1 16,6 0 2-16,-2-5 1 0,-2 1 2 15,1-3 1 1,-4 3-2-16,-5 0 1 16,-1 5-1-16,-10 8 1 15,-3 2-1-15,-1 12-4 0,-1 12-4 16,0 9 0-16,2 13 0 15,3 4 0-15,9 4 0 0,2 3 0 16,17-8 0-16,12-4 0 16,3-15-35-1,12-16-46-15,5-8-4 0</inkml:trace>
  <inkml:trace contextRef="#ctx0" brushRef="#br0" timeOffset="45855.6812">17061 7892 445 0,'0'0'4'0,"0"0"3"15,-16 3 0-15,8 1 2 16,-3 4 1-16,-4 1 1 16,-1 3 0-16,-2 5-4 15,1-1-7-15,1 2 0 0,4 0 0 16,3 0 0-16,5-1 0 15,4 0 0-15,5 0 0 16,9 2 0-16,8-4 0 0,2 4 0 16,1 3 0-1,-1 4 0-15,-3 4 0 0,-7 5 0 16,-5 7 0-16,-9 1 0 16,-8 1 0-16,-10 2 0 0,-6-5 0 15,-2-7 0-15,-8-22-5 16,4-7-77-16,1-5-2 15</inkml:trace>
  <inkml:trace contextRef="#ctx0" brushRef="#br0" timeOffset="69459.7634">5472 10534 225 0,'0'0'3'0,"0"0"4"0,0 0 9 15,-13 2 4 1,13-2 4-16,-13 6 3 0,4-5 2 16,-2 3 3-16,0-1-3 15,3 0-5-15,-2-3-6 0,10 0-6 16,-10 0-3-1,10 0-4-15,13 0-1 0,10 0 0 16,12-2 0-16,11 2 0 0,13 0 1 16,11 0 1-1,9 2-2-15,8-2-4 16,6 0 0-16,4 0 0 0,-3-6 0 16,4 3 0-16,-10-5-7 0,-4 4-75 15,3 4-3-15</inkml:trace>
  <inkml:trace contextRef="#ctx0" brushRef="#br0" timeOffset="69877.3125">6122 10723 403 0,'0'0'5'15,"0"0"4"-15,0 0 1 16,-9 7 2-16,7 12 1 0,2 12 0 16,0 15 1-16,0 10 1 15,7 19-5-15,4 12-3 16,-3 11-7-16,5-1 0 15,3 4 0-15,-1-14-29 0,7-6-51 16,4-14-5-16</inkml:trace>
  <inkml:trace contextRef="#ctx0" brushRef="#br0" timeOffset="70329.1054">6643 11214 381 0,'0'8'6'15,"1"13"1"-15,4 8 3 16,1 3 1-16,0 4 0 0,1-3 1 16,2 6 0-16,-1-3 1 15,-3-13-4-15,-3-12-3 0,-2-11-2 16,-2-19-1-1,-5-10-1-15,-2-8-1 16,-1-8 0-16,1 1-2 0,2 2 0 16,2 5 0-16,5 10 1 15,5 8 0-15,11 14 0 16,10 5 0-16,11 5-4 0,5-1-11 16,12 1-61-16,9-1-4 15</inkml:trace>
  <inkml:trace contextRef="#ctx0" brushRef="#br0" timeOffset="70852.5784">7384 11105 458 0,'0'0'2'0,"0"0"2"16,-5-2 1-1,5 2 2-15,-9-11 0 16,2 2 0-16,-3-1 2 0,3 1 1 15,-3-1-8-15,-2 0-2 16,3 3 0-16,-2 3 0 16,0-1 0-16,0 2 0 0,0 2 0 15,0 1 0-15,1-2 0 16,10 2 0-16,-16-4 0 0,16 4 0 16,-10-7 0-1,10 7 0-15,-13-5 0 16,13 5 0-16,-11 0 0 0,11 0 0 15,-13 7 0-15,3 1 0 0,5 6 0 16,-3-3 0-16,1 3 0 16,-2-1 0-16,2 3 0 0,-1-2 0 15,0 2 0-15,-1 4 0 16,-1 0 0 0,-2 4 0-16,2 1 0 0,-1-2 0 15,3 4 0 1,3 1 0-16,2-7 0 0,3 0 0 15,2-12 0-15,9-6 0 16,2-5 0-16,5-11 0 0,0-2 0 16,3-3 0-1,2 3 0-15,0 4 0 0,-4 11 0 16,3 9 0-16,0 10 0 16,-3 6 0-16,2 3-3 15,-1-5-6-15,-2-3-15 0,1-10-56 16,-2-13-3-16</inkml:trace>
  <inkml:trace contextRef="#ctx0" brushRef="#br0" timeOffset="71114.6639">7418 11030 430 0,'0'0'4'16,"-4"14"2"-16,4 2 2 15,0 9 1-15,3 5 0 16,3 6 1-16,3 2-1 15,2 4 1-15,4-1-4 0,2-12-3 16,0-5-2-16,0-14-1 0,-1-10-1 16,4-10-1-1,0-10 1-15,0-8-1 16,0-2 0-16,0 0 2 16,2 4 0-16,0 13 0 0,1 10 1 15,-2 8 0-15,-3 21 0 16,3 1-5-16,4 9-38 0,-3 2-37 15,-3-4-1-15</inkml:trace>
  <inkml:trace contextRef="#ctx0" brushRef="#br0" timeOffset="71633.1057">8222 10964 416 0,'0'0'6'0,"0"0"3"16,0 0 1-16,0 0 3 15,-12-2-1-15,1 2 2 16,-2 5 0-16,-5 2 0 0,-5 4-11 15,-2 10-3-15,0-2 0 16,0 8 0-16,3 2 0 0,12 4 0 16,4-2 0-1,8-1 0-15,11 0 0 0,10-5 0 16,8-2 0-16,2-4 0 16,3 1 0-16,-4-1 0 15,-8 5 0-15,-10 2 0 0,-8 3 0 16,-8 3 0-1,-13-3 0-15,-5-2-5 0,-12-15-31 16,5-5-44-16,-1-7-4 0</inkml:trace>
  <inkml:trace contextRef="#ctx0" brushRef="#br0" timeOffset="72107.6894">8605 11070 412 0,'0'0'5'0,"0"-11"2"0,0 11 4 15,0-16 0-15,-1 8 3 0,-2-2 0 16,-3 0 1-1,6 10 1-15,-16-5-10 0,2 7-6 16,0 13 0-16,-5 7 0 16,-2 10 0-16,2 6 0 15,2 7 0-15,1 5 0 16,2-3 0-16,12 0 0 0,2-5 0 16,9-9 0-16,12-11 0 15,6-12 0-15,8-7 0 0,1-3-57 16,8-21-29-16,0-3-2 15</inkml:trace>
  <inkml:trace contextRef="#ctx0" brushRef="#br0" timeOffset="72335.5983">8980 11386 442 0,'0'0'2'15,"0"0"2"-15,-5-10 1 16,-3-2 0-16,0-9 1 0,-2-5 1 15,-1-7 1 1,0-4 0-16,1-2-1 0,2-2-1 16,3 5-2-16,4 5 0 15,1 7-1-15,1 8-3 16,6 7 0-16,6 4 0 0,5 5 0 16,6-2 0-1,8 2-33-15,7 0-49 0,0-1-3 0</inkml:trace>
  <inkml:trace contextRef="#ctx0" brushRef="#br0" timeOffset="72658.332">9475 11333 436 0,'0'0'3'15,"0"0"-1"-15,-13-8-1 0,7-7-3 16,2-9-8-16,-5-9-17 16,4-9-17-16,-3-9 0 0,6-4 12 15,-3 4 19 1,-1 6 13-16,1 12 7 0,-8 12 11 0,4 19 18 15,-7 10 16 1,4 12-1-16,-2 9-17 16,4-3-28-16,10-26-69 0,2 24-15 15</inkml:trace>
  <inkml:trace contextRef="#ctx0" brushRef="#br0" timeOffset="73204.5374">9797 11013 405 0,'0'9'5'16,"0"11"2"-16,4 11 2 16,0 11 1-16,2 11 1 15,3 10 1-15,2 7 1 16,3 14-1-16,-3-6-4 15,-1-6-2-15,0-11-2 0,-5-13 0 16,-5-12-2-16,0-18-2 16,-16-18-1-16,-1-19-1 0,-11-25-1 15,-4-16-2-15,-3-18 1 16,1-12-1-16,3-2 0 0,3 0 1 16,10 8 1-16,7 9 2 15,11 12 0 1,11 19 2-16,9 18-1 0,10 12 1 15,6 14 0-15,5 20 0 16,3 11 1-16,-3 11 0 16,-4 8 0-16,-9 7 0 0,-6 1 1 15,-13-3-1-15,-10-5 1 16,-7-11-3-16,-16-11-3 16,-3-14-14-16,-6-11-60 0,0-20-4 15</inkml:trace>
  <inkml:trace contextRef="#ctx0" brushRef="#br0" timeOffset="73612.5242">10255 10404 466 0,'0'0'3'0,"0"0"1"0,0 14 1 16,2 7 1-1,5 14 1-15,4 10 1 0,1 15 0 16,4 13-4-16,3 7-4 0,4 10 0 16,0-2 0-1,1-1 0-15,-4-12 0 16,4-5 0-16,-4-19-5 0,1-25-71 15,-5 5-9 1</inkml:trace>
  <inkml:trace contextRef="#ctx0" brushRef="#br0" timeOffset="73847.058">10188 11069 458 0,'0'0'3'16,"0"0"2"-16,0 0 1 0,0 0 1 0,15 0 1 15,1 0 0-15,6-5 0 16,13-5 0-16,6-5-8 0,8-2 0 16,5-2 0-1,7-2 0-15,-1-4-10 16,3 8-71-16,0 3-4 15</inkml:trace>
  <inkml:trace contextRef="#ctx0" brushRef="#br0" timeOffset="74174.82">10999 11094 449 0,'0'0'5'0,"-9"6"0"15,9-6 0-15,-12 0-1 0,4-4-1 16,2-14-7 0,0-13-13-16,3-10-31 0,3-10-31 15,0-3-1 1,-3-7 51-16,-6 6 20 0,0 13 11 15,-11 14 11-15,-3 27 14 0,-9 8 34 16,-4 16 23-16,4 3-5 16,11 4-51-1,9-1-21-15,12-29-18 0,0 0-68 16,28-19-4-16</inkml:trace>
  <inkml:trace contextRef="#ctx0" brushRef="#br0" timeOffset="74579.4964">11218 10853 436 0,'0'0'4'0,"0"21"0"15,0 1 0-15,0 4 1 16,2 4 1-16,8 0 0 16,3 1 0-16,4-4 1 0,5-10-3 15,4-14-1-15,2-12 0 0,-1-15-1 16,-3-11 1-16,-6-11-1 15,-11-6 0 1,-7-6 1-16,-8 2-1 0,-15 6 2 0,-5 9-1 31,-8 9-1-31,0 14-2 0,-1 18 0 16,5 9 0-16,9 18-8 16,1 1-28-16,18 8-46 0,6 0-3 15</inkml:trace>
  <inkml:trace contextRef="#ctx0" brushRef="#br0" timeOffset="75084.3851">11626 10754 403 0,'0'8'3'0,"-1"10"2"15,1 7 1-15,-1 9 1 16,1 4 1-16,4 4-1 0,3 0 1 16,3-2 0-16,-1-14-2 15,3-16-3 1,2-11-1-16,1-20 0 0,2-13-2 0,2-10 1 15,0-4-1 1,0-2 0-16,3 7 0 16,3 7 0-16,-1 18 1 15,0 15-1-15,-3 14 1 0,1 25 0 16,-1 13 0-16,-7 13-2 16,-1 5-3-16,-3 5-34 0,-4-3-39 15,-6-5-2 1</inkml:trace>
  <inkml:trace contextRef="#ctx0" brushRef="#br0" timeOffset="76304.5555">5879 13217 423 0,'0'0'4'16,"0"0"3"-16,0 0 2 0,0 0 2 15,0 0 1-15,0 0 2 16,0 0 0-16,0 0 1 0,0 0-13 16,0 20-2-1,9 9 0-15,4 14 0 0,4 11 0 16,4 11 0-16,3 10 0 0,3 7 0 15,-1-2 0 1,-1-2 0-16,-3-10 0 0,-7-8 0 16,-4-9 0-1,-5-15 0-15,-6-7 0 0,-7-17 0 16,-7-12 0-16,-7-15 0 16,-2-14 0-16,-3-14 0 15,-4-11 0-15,1-6 0 0,0-8 0 16,4-4-3-16,6 2 1 15,5 1 1-15,9 4 2 16,5 7 0-16,8 8 0 0,13 9 2 16,12 9-3-16,12 15 0 15,8 15 0-15,10 7 0 0,6 19 0 16,3 12 0 0,1 15 0-16,-5 12 0 15,-6 7 0-15,-13 7 0 16,-14 3 0-16,-16 1 0 0,-13 0 0 15,-14-6 0-15,-18-2 0 16,-13-13 0-16,-7-14 0 0,-11-13 0 16,-6-14 0-16,-2-15 0 15,-2-9 0-15,9-5-12 16,12-14-74-16,1 5-2 16</inkml:trace>
  <inkml:trace contextRef="#ctx0" brushRef="#br0" timeOffset="76873.9814">7012 13966 396 0,'0'0'3'0,"0"-18"1"16,-6-6 2-16,-1-14 0 15,-4-14 1 1,-2-11 1-16,3-14 3 0,-5-6 2 16,7 2-3-16,2 6-1 15,5 12 0-15,1 18-1 16,11 27-1-16,9 23 1 0,4 31-4 15,7 22-2-15,5 12-2 16,3 12 0-16,5 2 0 16,-4-4 0-16,1-9 0 0,-4-18 0 15,-7-14 0 1,-6-25 0-16,-9-11 0 0,-5-18 0 16,-6-18 0-16,-4-14 0 15,-4-17 0-15,-6-7 0 0,1-2 0 16,3 6 0-1,-4 0-21-15,2 15-60 0,8 16-1 16</inkml:trace>
  <inkml:trace contextRef="#ctx0" brushRef="#br0" timeOffset="77391.6196">7579 13341 449 0,'0'0'3'0,"-2"10"1"16,2 9 1-16,-1 12 0 16,7 15-1-16,5 7 2 0,2 13-1 15,4 8 1-15,2 2-2 16,3-4-2-16,2-9 0 15,-4-18-1-15,-2-19 0 16,-1-22-2-16,-4-19-2 16,-2-30-1-16,-4-25 0 0,0-17 1 15,-3-17 1-15,2-5 1 16,-1 5 2-16,4 9 1 0,1 23 3 16,4 23 0-16,8 35 2 15,3 31-3-15,3 34 0 0,7 26 0 16,2 20-4-1,0 10 0-15,4 4-3 0,-5-8-6 16,4-20-56 0,-8-3-17-16</inkml:trace>
  <inkml:trace contextRef="#ctx0" brushRef="#br0" timeOffset="77595.5628">7686 13849 494 0,'0'0'2'15,"0"0"0"-15,0 0 1 0,9-10-1 16,12 1 0-16,7-7 0 0,12-5 0 16,11-4-3-1,16-3-6-15,9-11-27 0,14 0-46 0,10 1-3 16</inkml:trace>
  <inkml:trace contextRef="#ctx0" brushRef="#br0" timeOffset="78348.15">9333 13484 396 0,'0'10'5'0,"0"9"1"16,0 7 3-16,5 10 1 16,-1 4 2-16,4 3 0 15,0 0 1-15,2-1 0 16,-1-9-3-16,-2-13-3 0,-7-20-1 15,0 0-2-15,0-14-2 16,-3-13 0-16,-9-10-1 16,2-1 0-16,1-1 1 0,0 3-2 15,5 6 0-15,4 9 0 16,3 10 0-16,10 7 0 16,8 4 0-16,7 8 0 0,7-1 0 15,3 1 0 1,7-2-6-16,2-6-6 15,3 1-3-15,-5-1-2 0,0 0 1 16,-8-1-1-16,-6 1 3 16,-6 3 5-16,-7 6 4 0,-5 3 7 15,-5 1 5 1,-2 3 3-16,-2-5 1 0,2-2 1 0,-6-9-1 16,13-1-2-1,-1-18-2-15,-4-8-1 16,1-10-1-16,-2-4 0 0,-4-1 0 15,-3 1 1-15,-2 5 0 0,-9 11 0 16,-3 11-3 0,-6 14-3-16,-1 17 0 0,0 17 0 15,6 16 0-15,3 7 0 16,8 7 0-16,4-1 0 0,12-5 0 16,8-9 0-1,14-11 0-15,2-17 0 16,15-21-68-16,-1 0-18 0</inkml:trace>
  <inkml:trace contextRef="#ctx0" brushRef="#br0" timeOffset="78849.5612">10190 13609 439 0,'0'12'3'0,"2"13"2"15,7 9 1 1,3 12 2-16,6 9 0 15,4 8 1-15,2 7 1 0,3 5-1 16,-5-12-1-16,0-11-2 16,-2-10-6-16,-8-13 0 15,-10-12 0-15,-2-17 0 0,-6-14 0 16,-12-18 0 0,1-16 0-16,-7-14-2 0,0-11-2 15,2-7 2-15,6-2-1 16,1 2 2-16,10 9 1 0,5 9 1 15,3 13 0-15,14 13 0 0,3 16 1 16,4 13-1-16,3 15 2 16,0 13-3-1,-1 14 1-15,-10 13 1 0,-7 4-2 16,-9 5 0 0,-8 0 0-16,-12-3 0 0,-10-8 0 15,0-11-9-15,-6-16-19 16,-6-15-53-16,13-7-3 0</inkml:trace>
  <inkml:trace contextRef="#ctx0" brushRef="#br0" timeOffset="79184.1739">10451 12864 462 0,'0'0'5'0,"0"0"2"15,0 12 3-15,0 3 1 0,0 12 1 16,0 11-8-16,0 15-4 0,5 13 0 15,1 13 0 1,2 8 0-16,5 1 0 0,3 2 0 0,3-6 0 16,5-9 0-1,-1-13 0-15,1-9 0 16,-6-11-36-16,6-18-52 0,-2-7-2 16</inkml:trace>
  <inkml:trace contextRef="#ctx0" brushRef="#br0" timeOffset="79448.5706">10890 13832 489 0,'0'0'4'0,"-11"2"-1"16,11-2 0-1,-8-2-2-15,4-16-1 0,2-7-2 16,0-10-3-16,-2-10-2 15,3-9-1-15,0-7 2 0,-5 1 3 16,-4 7 4-16,-7 10 3 16,-2 14 3-16,-6 13 3 15,1 15 1-15,6 6-2 0,1 12-9 16,9 7 0 0,5-10-8-16,13-7-60 0,7 5-16 15</inkml:trace>
  <inkml:trace contextRef="#ctx0" brushRef="#br0" timeOffset="79793.5419">11392 13421 477 0,'0'0'4'16,"-3"-9"2"-16,-5 1 1 15,1-2 1-15,-5-2 1 0,-2-1-9 16,-3-1 0 0,-6 2 0-16,-3 6 0 0,-4 5 0 15,0 4 0 1,-2 11 0-16,3 10 0 0,4 11 0 0,6 3 0 15,4 5 0 1,15 3 0-16,3-5 0 0,21 0 0 16,2-11 0-1,18-4-38-15,3-13-50 0,6-7-1 16</inkml:trace>
  <inkml:trace contextRef="#ctx0" brushRef="#br0" timeOffset="80295.1262">11720 13447 462 0,'0'0'4'16,"0"0"2"-16,0 0 1 0,0 0 3 16,0 0 0-16,0 0 2 15,-8-9-12-15,8 9 0 16,-12-5 0-16,12 5 0 0,-13-5 0 16,13 5 0-16,-14-7 0 15,4 2 0-15,2-3 0 16,-1-1 0-16,-1-1 0 0,-1-2 0 15,2 2 0 1,-2-2 0-16,1 1 0 16,2 3 0-16,0-2 0 15,8 10 0-15,-13-10 0 0,13 10 0 16,-8-4 0 0,8 4 0-16,0 0 0 0,-10 0 0 15,10 0 0-15,-6 11 0 0,6-11 0 16,-4 17 0-1,1-6 0-15,0 0 0 0,-1 2 0 16,0 1 0-16,0 1 0 16,0 2 0-16,-2 1 0 0,2 0 0 15,2 4 0-15,-2 0 0 16,0 2 0-16,2 2 0 0,0-2 0 16,2-4 0-1,0-6 0-15,7-2 0 0,2-12 0 16,6-6 0-16,0-9 0 0,6-7 0 15,-3-2 0 1,2 4 0-16,2 6 0 16,-2 7 0-16,0 4 0 15,1 10-6-15,-3 9-75 16,4-2-6-16</inkml:trace>
  <inkml:trace contextRef="#ctx0" brushRef="#br0" timeOffset="80763.1909">12089 12798 381 0,'0'0'9'0,"0"0"3"16,0 6 2-16,0 8 4 15,0 11 2-15,2 13 0 0,4 15 2 16,3 20-7-16,-1 9-15 16,6 12 0-1,2 1 0-15,3 2 0 0,0-8 0 16,1-12 0-1,-1-14 0-15,-1-16 0 0,-4-18 0 16,2-19-72-16,-6-3-16 16</inkml:trace>
  <inkml:trace contextRef="#ctx0" brushRef="#br0" timeOffset="81046.9217">11931 13470 449 0,'0'0'5'0,"0"0"1"16,0 14 1-16,0-14 3 0,5 16 0 15,3-11 0 1,10 6 0-16,4-5-6 15,6-6-4-15,10 0 0 0,3 0 0 16,10-3 0 0,3-8 0-16,4 1 0 0,-1-1 0 15,3 7-5-15,0-5-77 16,-8 3-4-16</inkml:trace>
  <inkml:trace contextRef="#ctx0" brushRef="#br0" timeOffset="81348.1984">12665 13759 475 0,'0'0'2'0,"0"0"0"16,0 0-1-1,-4-12-2-15,3-7-4 0,1-10-10 16,0-12-21-1,0-10-19-15,-5-10-6 0,3-4 19 16,-7 7 26-16,-4 5 14 0,2 17 11 16,-13 11 13-16,2 25 22 15,-1 6 18-15,5 18 1 16,-4 6-18-16,12-5-26 16,4 0-19-16,6-14 0 15,8-8-4-15,6-15-17 0,11-22-53 16,4 10-9-16</inkml:trace>
  <inkml:trace contextRef="#ctx0" brushRef="#br0" timeOffset="81732.5924">12932 13510 465 0,'0'0'3'16,"-6"20"-1"-16,4-1 1 0,2 3 0 16,1 1 0-16,6 1 0 15,3-2 0-15,4-4 0 0,8-13-2 16,3-7 2-16,2-19-2 0,-3-7 2 15,-6-12 1-15,0-5 0 16,-12-3 3 0,-5-1-7-16,-4 1 0 0,-15 5 0 15,-2 9 0-15,-5 7 0 16,-4 13 0-16,0 11 0 16,6 6 0-16,5 13 0 15,7 9 0-15,4-1 0 0,9 2-41 16,11-2-43-16,8-2-4 15</inkml:trace>
  <inkml:trace contextRef="#ctx0" brushRef="#br0" timeOffset="82357.5691">13367 13237 239 0,'0'0'10'16,"0"0"7"-16,0 0 6 15,-7-10 4-15,7 10 2 0,0 0 2 16,-9 5 1 0,6 10 0-16,2 11-9 0,1 10-6 15,2 13-6 1,5 4-4-16,7 4-3 0,-1-3-2 16,5-1 0-16,-2-10-2 15,4-14 1-15,-3-14-1 0,-1-15-1 16,-3-19 1-1,-2-15 1-15,-3-11 0 16,1-9 0-16,-3-6 1 0,2 4-2 16,-1 8 0-16,3 7 0 15,1 16 0-15,1 18 0 0,4 14 0 16,-1 22 0-16,3 15 0 0,0 9 0 16,0 6 0-16,3 5 0 15,-2-2 0-15,2 2-6 16,4-11-77-16,-10-9-3 15</inkml:trace>
  <inkml:trace contextRef="#ctx0" brushRef="#br0" timeOffset="87425.0547">12315 11050 184 0,'0'0'10'0,"0"0"1"0,0 0 6 16,0 0 2 0,0 0 3-16,0-8 0 0,0 8 1 15,0-12 3 1,0 12-9-16,-1-9 1 0,1 9-4 15,0-10-3-15,0 10-1 16,0 0-1-16,0 0-1 0,0 0-1 16,0 0-1-16,0 0 0 15,8 0-1-15,-8 0-1 16,19 6 0-16,-5-5-1 0,4 2 0 16,4-3-1-1,2 0-1-15,6 0 1 0,4 0-2 16,2 0 1-16,5-3-1 15,4 0 1-15,5 0-1 16,1 1 1-16,4-2-1 16,4 1 1-16,3 1-1 15,4-7 0-15,3 2 1 0,2-2-1 16,6 0 1-16,0-1-1 16,5 0 1-16,2 3 0 0,1-2-1 15,2 4 1-15,3 1-1 16,-1 1 1-16,3-2-1 15,1-2 0-15,7-1 1 0,0-4-1 16,5-7 1-16,3-2 0 16,2-5 0-16,4-2 0 0,3-3 0 15,2-1 1 1,1-1-1-16,0 1 0 16,-2 2 0-16,2-1 0 15,2 3 0-15,-3-2 0 0,0 0 0 16,0 2 0-16,-2 1 1 15,2 1-2-15,-2 1 1 16,1 1-1-16,-3 0 1 16,2 2-1-16,1 1 1 0,-3 1-1 15,-3 0-1-15,0-2 2 0,-7 4 0 16,-5-2 0 0,-4 3 0-16,-4-2 0 0,-7 4 0 15,-4-1 1-15,-5 3 0 16,-2 0 0-16,-9 0 0 15,-4 3-1-15,-1 0 1 0,-6 3-2 16,-2-2 0-16,-10 1 0 16,2 1 0-1,-5-2 0-15,3 3-8 0,-8-9-15 16,-11 2-56-16,16 3-4 16</inkml:trace>
  <inkml:trace contextRef="#ctx0" brushRef="#br0" timeOffset="89139.7041">17779 8274 202 0,'0'0'7'15,"0"0"6"-15,0 0 4 16,-2 5 4-16,2-5 5 16,0 0 1-16,-4 10 0 0,4-10 1 15,0 0-6-15,0 0-5 0,0 0-3 16,-6 9-4 0,6-9-3-16,-2 10-1 0,2 0 0 15,0 4 0-15,0 5-1 16,0 8 0-16,4 2-1 15,-1 6 0-15,3 3-1 16,0-1 1-16,4 6-2 0,0 0 1 16,2-3-1-16,2 0 1 15,2 1-1-15,0 2 0 16,3-1-1-16,-1 2 0 16,-1-1 1-16,2 2-2 0,-3 1 1 0,2-2-1 15,-4-3 0 1,-1 0 1-1,-5-2-1-15,3-1 0 0,-3 0 0 0,-1-3 1 16,-1 0-1 0,5-1 1-16,-3-1-1 0,-2-4 1 15,5 0-1-15,-2-4 0 16,0-1 0-16,1-2 1 0,-3-1-1 16,3-3 0-16,-5-2 0 15,4 1 1-15,-2-1-1 16,-2 0 0-16,1-2 1 15,-1 1-1-15,2-3 0 16,1 2 0-16,-2 1 0 0,1-4 0 16,1-1 1-16,-1-2-1 15,0 3 0-15,-3-1 0 0,4 0 0 16,-8-10 0 0,10 15 1-16,-10-15-1 15,8 17 0-15,-3-8 0 0,0 2 0 16,-3-2 2-16,2 0-2 15,1-1 0-15,-1 1 0 16,-2 2 0-16,3-2 0 0,-2 0 0 16,2 0 0-16,-1-1 0 0,-4-8 0 15,6 20 0 1,-6-20 0-16,4 17 0 16,-4-17 0-16,3 13 0 15,-3-13 0-15,2 16 0 0,-2-16 0 16,1 12 0-16,-1-12 0 15,5 9 0-15,-5-9-2 16,0 0-2-16,13 10-3 0,-13-10-3 16,16 5-3-1,-6-3-2-15,-2 1 0 0,2 7 1 0,-10-10 3 16,18 14 2-16,-18-14 3 16,10 16 3-1,-10-16 4-15,5 13 2 0,-5-13 0 16,0 0 1-16,1 11-1 15,-1-11-2-15,0 0-3 0,0 0-22 16,0 0-45 0,10 0-2-16</inkml:trace>
  <inkml:trace contextRef="#ctx0" brushRef="#br0" timeOffset="90819.3297">18878 10086 164 0,'0'0'17'0,"0"10"11"15,0 4 5 1,0 6 5-16,4 5 0 0,1 2 1 16,2 1 2-1,-2 1-1-15,7-3-15 0,-6-6-9 16,2-8-5-16,-8-12-4 0,2-8-3 15,-2-21 0 1,-5-9-1-16,-5-15 0 0,3-10-3 16,0-7 0-16,3 2 0 15,2 6 0-15,2 11 0 0,10 22 0 16,11 21 0-16,4 18 0 16,6 20 0-16,3 9 0 15,1 5 0-15,1 1 0 0,-3-3 0 16,-2-13 0-16,-11-11 0 15,-4-16 0 1,-11-10 0-16,-3-18 0 16,-4-14 0-16,-7-14 0 0,-4-10 0 15,-1-3 0-15,4 0 0 16,1 10 0-16,6 11-15 0,-1 24-68 16,11 22-2-16</inkml:trace>
  <inkml:trace contextRef="#ctx0" brushRef="#br0" timeOffset="91224.7969">19501 9839 457 0,'0'0'4'0,"-5"19"1"0,3-1 1 16,2 7 1-1,0 2 1-15,3-1 0 16,4 1 0-16,7-3 0 0,3-10-8 15,3-10 0-15,0-13 0 16,-3-16 0-16,-1-8 0 0,-6-8 0 16,-9-1 0-16,-2-5 0 15,-11 2 0-15,-6 9 0 0,-9 7 0 16,2 12 0-16,-1 12 0 16,2 10 0-16,5 15 0 15,3 8 0 1,15 8-7-16,10-6-75 0,5 1-3 0</inkml:trace>
  <inkml:trace contextRef="#ctx0" brushRef="#br0" timeOffset="91604.7487">19057 10447 414 0,'0'0'8'0,"0"0"-1"15,-12-3 3 1,12 3 1-16,0 0 3 16,10-15 0-16,8 0 1 0,9-3 1 15,19-9-14-15,8-7-2 16,10-7 0-16,9-4 0 16,6-9 0-16,0 1 0 15,3 2 0-15,-10 3 0 0,3 13-18 16,-12 8-65-16,-10 11-4 15</inkml:trace>
  <inkml:trace contextRef="#ctx0" brushRef="#br0" timeOffset="92384.3055">20394 9072 415 0,'0'0'5'15,"0"0"4"-15,0 0 2 0,0 0 0 16,-3 13 2 0,0 3 2-16,0 6-1 0,0 12 2 15,-3 12-14-15,4 11-2 16,-2 9 0-16,4 7 0 15,0 7 0-15,0 1 0 0,0-5 0 16,0-7 0 0,-1-7 0-16,1-11 0 0,0-8 0 0,1-9 0 15,2-7 0 1,6-10 0-16,4-2 0 16,6-4 0-16,2-6 0 15,12-5 0-15,5 0 0 0,5-10 0 16,5-9 0-16,0-3 0 15,-1-7 0-15,-1 0 0 16,-8-4 0-16,-7-4 0 16,-8 2 0-16,-11 3 0 0,-8 2 0 15,-6 1 0-15,-12 7 0 16,-10 1 0-16,-7 5 0 16,-4-2 0-16,-7 3 0 0,-2-4 0 15,-6-3 0-15,3-4 0 16,-1-8 0-16,6-1 0 15,4-10 0-15,8 4-2 0,7-5-80 16,12-2-3-16</inkml:trace>
  <inkml:trace contextRef="#ctx0" brushRef="#br0" timeOffset="93287.5897">20906 8936 404 0,'0'0'3'16,"0"0"2"-16,0 0 4 16,6 0 1-16,-6 0 3 0,18 16-1 15,-4-3 1-15,5 8 2 16,-2 6-4-16,7 4-3 15,-1 7-2-15,1 8-4 0,-5 2-2 16,1 4 0 0,-7 4 0-16,-3 0 0 0,-4 3 0 15,-5-6 0 1,-1-2 0-16,0-7 0 0,0-4 0 0,0-8 0 16,4-7 0-1,4-6 0-15,3-7 0 0,3-5 0 16,8-6 0-16,5-1 0 15,4-15 0-15,5-2 0 0,9-8 0 16,5-8 0 0,2-9 0-16,7 3-2 0,12-9-81 15,-11 2-1-15</inkml:trace>
  <inkml:trace contextRef="#ctx0" brushRef="#br0" timeOffset="93967.1367">21478 8794 432 0,'0'0'6'0,"0"0"-1"15,0 0 4-15,0 0 1 16,0 5 1-16,1 13 1 0,9 12 0 16,2 14 2-1,11 14-14-15,0 15 0 0,5 10 0 16,7 5 0-16,0 4 0 16,5-9 0-16,-5-11 0 0,1-19 0 15,-7-24-12-15,-8-15-70 16,5-14-1-16</inkml:trace>
  <inkml:trace contextRef="#ctx0" brushRef="#br0" timeOffset="94330.0474">21831 9298 436 0,'0'0'6'16,"-8"-3"1"-16,2-8 3 15,2-5 0-15,2-8 1 16,1-8 0-16,1-11 0 0,2-3-2 16,13-5-9-1,0-2 0-15,11 5 0 0,-1 0 0 0,4 7 0 16,0 6 0 0,3 12-11-16,-8 13-67 0,4-5-5 15</inkml:trace>
  <inkml:trace contextRef="#ctx0" brushRef="#br0" timeOffset="94691.9348">21871 9118 442 0,'0'0'5'0,"0"13"1"0,0 1 2 15,10 7 2 1,2 9-1-16,7 4 2 0,4 5-1 0,9 6 0 16,9 0-10-1,2-5 0-15,7-7 0 16,-2-7 0-16,5-2-13 0,9-12-67 16,-19-5-3-16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07T15:30:17.0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4639 5712 272 0,'0'0'10'16,"0"0"5"0,-14 5 3-16,0-2 3 0,0-1 1 15,-6 3 5 1,-2 1-2-16,-4 2 3 0,-2-3-11 15,0 2-3-15,1 2-4 16,-2 1-2-16,0 0-3 0,1 0-1 16,-3 1-1-16,-1 2-1 0,-1 1 0 15,-1 1-1 1,-3 2 1-16,-5 5 0 16,3-2-1-16,-2 3 1 0,-1 0-2 15,3 4 0-15,-2-3 0 16,3 0 0-16,1 1 0 15,2 1 0-15,0-1 0 16,0 2 0-16,5 2 0 16,-3 2 0-16,2-2 0 0,1 4 0 15,0 0 0-15,1-2 0 16,0 5 0-16,6 0 0 0,1 1 0 16,4 1 0-16,2 1 0 15,0 0 0-15,4 0 0 16,6 4 0-16,-1-1 0 0,1-1 0 15,2 0 0-15,4-3 0 16,0 1 0-16,6 0 0 0,0 0 0 16,5 0 0-1,1 0 0-15,3 0 0 16,-1 1 0-16,3-1 0 16,0-6 0-16,0 3 0 0,5-3 0 15,-3-4 0-15,3-3 0 0,0-3 0 16,3-5 0-1,0-4 0-15,2 2 0 0,1-4 0 16,-1-3 0-16,0 0 0 16,1 3 0-16,0-4 0 15,2 1 0-15,-1 1 0 16,-2 3 0-16,4-4 0 0,2 2 0 16,-1 2 0-16,1-5 0 15,2 1 0-15,1-2 0 16,0 1 0-16,1-5 0 0,2-2 0 15,2-1 0-15,-2-3 0 16,1-4 0-16,1-2 0 16,-2-2 0-1,1-5 0-15,0 2 0 0,0-1 0 16,0-4 0-16,-2 5 0 0,1-4 0 16,-1 2 0-1,-1 1 0-15,1-3 0 0,-2 3 0 16,1-5 0-16,-2 4 0 15,5-6 0-15,-1-1 0 16,-2 0 0-16,2-5 0 0,2 2 0 16,0-2 0-16,-1 0 0 15,1 4 0-15,-2-2 0 16,-4-1 0-16,-1 0 0 0,-2-1 0 16,-1-2 0-16,-1-1 0 15,-2-1 0-15,-3-4 0 16,-2-3 0-16,-1 3 0 15,-4 0 0-15,0 0 0 0,-5-1 0 16,-5 6 0 0,0-3 0-16,-4 2 0 0,-1 0 0 15,-3 2 0-15,0-2 0 16,-1 1 0-16,-4 1 0 0,-1-1 0 16,-3 2 0-1,0-2 0-15,-3 6 0 0,-3-4 0 16,0 3 0-16,-2-2 0 15,-3-1 0-15,-2 4 0 16,2-4 0-16,0 3 0 0,-1 1 0 16,0 0 0-16,-1 1 0 15,-3 6 0-15,-1 2 0 16,0-1 0-16,-6 2 0 16,1 6 0-16,-2-5 0 0,-2 2 0 15,-2-4 0-15,2 3 0 0,-1-4 0 16,-2 0 0-1,-6 2 0-15,3-3 0 16,-6 5 0-16,1 1 0 0,-3 9 0 16,-2 3 0-16,-2 0 0 15,2 9 0-15,1 2 0 16,1 1 0-16,4 3 0 0,-7-4-36 16,12-11-48-1,4-6-4-15</inkml:trace>
  <inkml:trace contextRef="#ctx0" brushRef="#br0" timeOffset="3167.5033">6049 5184 387 0,'0'0'5'0,"0"0"2"16,-11 3 1-1,11-3 3-15,-13 5 0 0,13-5 2 16,-16 7 1-16,3-2 1 15,5-4-4-15,8-1-2 0,-18 11-2 16,7-6 0 0,-1 2-1-16,-3 2-6 0,-2 1 0 15,-2 2 0-15,-2 3 0 0,-4 2 0 16,-3 1 0 0,-1 2 0-16,1 2 0 0,1-2 0 15,-1 1 0 1,2 1 0-16,-3 0 0 0,1-1 0 15,-1 4 0-15,2-5 0 16,-3 2 0-16,1-1 0 16,0 0 0-16,5 1 0 0,0-5 0 15,2 1 0-15,4-2 0 16,1-2 0-16,1-1 0 0,8-5 0 16,-1 0 0-16,9-8 0 15,-14 10 0-15,14-10 0 0,0 0 0 16,0 0 0-1,0-7 0-15,1-4 0 16,6-5 0-16,0-5 0 0,0-3 0 16,-1-6 0-1,1 0 0-15,-2-2 0 0,0-2 0 16,-1 7 0-16,0 0-2 0,-2 3 0 16,4 7-1-16,-1 3 1 15,2 4-1-15,-7 10 1 16,12-10 1-16,-12 10 1 15,11 0-1-15,-11 0 1 16,7 12 1-16,-5-4-1 0,0 2 1 16,-2 2 0-16,0 4-1 0,0-2 1 15,-1 4 0-15,-3 1-1 16,2 1 1-16,0 6-1 16,-3-1 1-16,0 6-1 15,1 0 1 1,-1 3 0-16,0 0 0 0,-1 1 0 15,0-4 0-15,0-2 0 16,4-5 0-16,-2-2 1 0,3-7-2 16,1-6 0-1,0-9 0-15,5 12 0 0,3-12 0 16,4 0 0-16,0-5 0 16,8-3 0-16,1-3 0 0,3 1 0 15,3-2 0-15,4-1 0 16,1 3 0-16,-1-1-7 15,11-8-45-15,-5 11-29 16,-1-2-1-16</inkml:trace>
  <inkml:trace contextRef="#ctx0" brushRef="#br0" timeOffset="4855.9415">3311 2598 343 0,'0'0'5'16,"0"0"3"-16,0 0 4 0,0 0 3 15,7 0 0-15,0 10 2 16,3 16 0-1,7 12 2-15,0 11-4 0,2 12-2 16,3 11-3-16,-1 3-3 16,-1-2-1-16,0-5-2 0,-5-13-4 15,4-9-7-15,-11-26-21 16,8-11-52-16,-5-12-3 16</inkml:trace>
  <inkml:trace contextRef="#ctx0" brushRef="#br0" timeOffset="5067.669">3516 2520 434 0,'2'10'5'0,"4"11"0"0,0 12 2 16,3 14 2-16,4 11 0 0,0 11 0 15,1 10 1 1,2 4 0-16,-1-4-5 15,-1-11-2-15,-1-8-3 0,1-11-9 16,-7-16-36-16,6-8-35 0,-2-13-3 16</inkml:trace>
  <inkml:trace contextRef="#ctx0" brushRef="#br0" timeOffset="5233.8844">3460 2900 406 0,'0'0'5'16,"0"0"2"-16,6 0 2 0,7 0 0 16,3 0 0-16,7 0 0 15,7-3 1-15,7-4-3 0,1-8-12 16,11-3-35-16,-1 0-38 16,-4 1-1-16</inkml:trace>
  <inkml:trace contextRef="#ctx0" brushRef="#br0" timeOffset="5334.7413">3962 3062 396 0,'0'0'1'0,"0"0"-1"16,-4-22-3-16,4 2-18 0,0-11-38 15,-5-13-11-15</inkml:trace>
  <inkml:trace contextRef="#ctx0" brushRef="#br0" timeOffset="5445.5198">3829 2530 408 0,'0'0'7'0,"-18"9"2"0,4 8 1 16,2 5 0-1,-5 2-1-15,5 2 0 16,3-1-4-16,1-3-15 16,1-5-66-16,25-11-2 0</inkml:trace>
  <inkml:trace contextRef="#ctx0" brushRef="#br0" timeOffset="5740.6934">4128 2581 432 0,'0'0'4'16,"0"0"3"-16,0 0 1 16,-16-12 2-16,8 9 1 0,-5 3 0 15,-1 0 0 1,-2 12 1-16,2 2-7 0,3 8-5 16,3 2 0-16,8 3 0 15,4 0 0-15,7 0 0 0,6-6 0 16,5 0 0-16,1-7 0 15,1-1 0-15,-4-2 0 16,-2 0 0-16,-7 3 0 16,-4-1 0-16,-7 4 0 15,-6 0 0-15,-7 0 0 0,-2-3 0 16,-4-11-27-16,1-6-55 16,3-9-3-16</inkml:trace>
  <inkml:trace contextRef="#ctx0" brushRef="#br0" timeOffset="5952.4277">4256 2337 452 0,'3'11'4'0,"2"11"2"0,6 9 0 15,3 7 1 1,3 10 0-16,1 7 1 15,4 3 0-15,3 4-1 0,-3-8-4 16,0-9-4-16,-7-10-7 16,5-9-45-16,-8-4-28 15,-3-9-2-15</inkml:trace>
  <inkml:trace contextRef="#ctx0" brushRef="#br0" timeOffset="6320.3814">4303 2571 412 0,'0'0'3'16,"0"0"1"-16,10 0 1 15,3-2 0-15,7-4 0 0,4 2 0 16,6-4 1-16,5-1 0 16,5 2-3-1,-3-1-2-15,-1 8 0 0,-4 0 0 16,-5 12 3-16,-4 9 1 15,-8 6 1-15,-4 3-1 16,-6 4 1-16,0-3 0 0,0-3-1 16,4-7-1-16,1-12-2 15,1-9-1-15,4-10-3 16,1-14-1-16,2-2-2 16,-6-10 0-16,-2-3 1 0,-9 0 1 15,-1 3 2-15,-13 9 2 16,-8 8 4-16,-8 10 3 15,-3 6 0-15,0 7 0 0,2 11-5 16,6 3-3-16,5-1 0 16,19-4-76-16,1-5-8 0</inkml:trace>
  <inkml:trace contextRef="#ctx0" brushRef="#br0" timeOffset="6823.4712">4917 2506 374 0,'0'0'6'15,"6"17"3"-15,4-5 0 16,-3 0 0-16,1 4 0 16,0-5 0-16,4-4 0 15,-2-4-1-15,-3-11-8 0,0-15-4 16,-2-13-1-16,-1-6-1 0,1-2 0 16,-1-1 1-1,-1 7 3-15,3 7 3 0,-1 15 5 16,-5 16 2-1,12 6 3-15,-7 18 0 0,4 5 1 0,2 5-1 16,0 0-6-16,3-7-8 16,6-27-64-1,0 14-11-15</inkml:trace>
  <inkml:trace contextRef="#ctx0" brushRef="#br0" timeOffset="7089.5522">5283 2439 370 0,'0'0'2'0,"0"0"3"16,10 0 2-16,-2-6-1 16,3-9 1-16,-1-6 0 0,1 0 0 15,0-9 0-15,-4-4-2 16,-5-2-1-16,-2 2 1 16,-6 6 1-16,-8 7 0 15,0 12 1-15,-4 9 2 0,3 9 0 16,-1 15 0-1,6 6 0-15,9 10-2 0,1 1-2 0,11-2-2 16,10-5 0-16,8-7-2 16,9-10-4-1,4-7-7-15,5-10-69 16,2-4-3-16</inkml:trace>
  <inkml:trace contextRef="#ctx0" brushRef="#br0" timeOffset="7508.5214">4480 2989 439 0,'0'0'4'16,"2"23"2"0,4-3 2-16,1 10 0 0,8 6 1 15,-2 5 0-15,6 8 0 16,2-3 0-16,3-5-7 0,-5-7-7 16,8-8-38-16,-9-9-37 15,-4-3-3-15</inkml:trace>
  <inkml:trace contextRef="#ctx0" brushRef="#br0" timeOffset="7698.516">4457 3268 454 0,'0'0'2'15,"0"0"1"-15,0 0 1 0,0 0 1 16,11-5 0-1,5 0 1-15,6-7 0 0,8-3-1 16,7-4-2-16,0-5-7 16,14-18-54-16,-6 14-22 0,-5-1-1 15</inkml:trace>
  <inkml:trace contextRef="#ctx0" brushRef="#br0" timeOffset="8193.2562">4285 2461 338 0,'0'0'4'16,"0"0"3"-16,-5 8 1 15,5-8 3-15,-14 10-1 16,8-2 3-16,-5 1 0 0,-5 4 0 15,1-5-4-15,-2 2-2 16,4-1-5-16,-3-3-12 16,-1-1-61-16,17-5-2 0</inkml:trace>
  <inkml:trace contextRef="#ctx0" brushRef="#br0" timeOffset="8885.8908">3914 3771 425 0,'0'0'4'0,"-1"12"2"15,1 3 2-15,4 7 1 16,4 8 1-16,7 9 1 16,0 3 1-16,3 6 0 0,4-2-3 15,-2-3-4-15,-1-4-5 16,-3-9 0-16,-6-8 0 15,-2-8 0-15,-8-14 0 0,0 0 0 16,-15-10 0-16,-3-15 0 16,-4-8 0-16,-2-10 0 0,-1-5 0 15,2-2 0 1,0 1 0-16,12 4 0 16,6 12 0-16,7 10 0 0,12 14 0 15,15 9 0-15,6 6 0 16,8 17 0-16,4 5 0 15,-2 7 0-15,0 5 0 0,-6 0 0 16,-10 4 0-16,-9-2 0 16,-14 0 0-16,-6-6 0 15,-15-6 0-15,-9-4 0 16,-6-11 0-16,-8-11 0 16,2-4 0-16,-3-16 0 0,9-4-38 15,5-7-45-15,6 1-2 16</inkml:trace>
  <inkml:trace contextRef="#ctx0" brushRef="#br0" timeOffset="9481.0617">4515 4117 406 0,'0'0'5'16,"0"0"0"-16,0 0 1 0,0-6 1 15,0-9 2 1,-4-5-2-16,-7-10 1 0,-4-7 0 15,-4-11-3-15,1-4-2 0,-2-4-1 16,0 5-1-16,5 8 0 16,3 11 0-1,11 17 0-15,7 15 0 0,13 18 1 16,9 17 0-16,4 10 0 0,7 4 0 16,2-2-1-16,2 2 1 15,-5-13-1-15,-7-7-1 16,-7-13 1-16,-7-10-1 15,-5-6 1-15,-10-17-1 0,-2-9 0 16,-13-18 0-16,-1-12-1 16,-4-9 0-16,0-1-3 0,4 4-8 15,3 1-22 1,6 11-45-16,6 13 1 16</inkml:trace>
  <inkml:trace contextRef="#ctx0" brushRef="#br0" timeOffset="10133.0036">4778 3627 372 0,'0'0'7'0,"3"17"4"0,7 2 2 15,1 10 0-15,6 2 2 0,3 5 0 16,5 2 0 0,0-1 1-16,2-2-8 15,-4-9-3-15,-3-11-2 0,-3-12-1 16,-9-9 0 0,-1-15-1-16,-7-12-1 0,-1-15 0 15,-8-11 0-15,-1-7-1 0,-2-2 0 16,3 4-1-1,6 8-1-15,2 13 1 0,2 19 1 16,11 21 1-16,10 18 1 0,7 21 1 16,1 16 1-1,3 11 1-15,3 8 1 0,-2 0-1 16,0-1 0-16,-3-11-4 16,-3-8-8-16,-5-11-24 0,-2-18-47 15,-6-9-4-15</inkml:trace>
  <inkml:trace contextRef="#ctx0" brushRef="#br0" timeOffset="10343.9352">4974 3775 465 0,'0'0'5'0,"0"0"0"15,0 0 0-15,0 0 1 16,0 0-1-16,10-9 2 0,14-3-1 16,4-10 1-16,13 0-7 15,7-12-8-15,16-7-70 0,4-6-3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  <inkml:channel name="T" type="integer" max="2.14748E9" units="dev"/>
        </inkml:traceFormat>
        <inkml:channelProperties>
          <inkml:channelProperty channel="X" name="resolution" value="946.39398" units="1/cm"/>
          <inkml:channelProperty channel="Y" name="resolution" value="1675.80408" units="1/cm"/>
          <inkml:channelProperty channel="F" name="resolution" value="1.41944" units="1/cm"/>
          <inkml:channelProperty channel="T" name="resolution" value="1" units="1/dev"/>
        </inkml:channelProperties>
      </inkml:inkSource>
      <inkml:timestamp xml:id="ts0" timeString="2016-11-04T14:22:38.1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10711 12283 324 0,'0'0'4'16,"0"0"1"0,-9-12 1-16,7 3 1 0,-3-3 2 15,2-3 2-15,-1-2 2 16,-2-1 1-16,6-3-3 0,-4 2-1 15,2-2-1 1,-2 2-1-16,2 2 0 0,-3-1-2 16,0 1-1-16,-2 3 0 0,-1-1-1 15,-1 3 1 1,-2 3-1-16,0 1 0 0,-1 3 0 15,-4 4 0-15,1 1 0 16,-2 0 0-16,0 7-1 0,-1 4-1 16,-2 6 1-1,1 5-1-15,0 7-1 0,4 10 1 16,-1 8-1-1,4 12 0-15,1 9 0 0,5 8 0 16,6 5 0-16,0 2-1 0,5-1 1 16,8-9-1-16,5-5 1 15,5-15-2-15,6-13 1 16,3-13 0-16,5-20-1 15,4-9 0-15,0-22-1 0,1-16-2 16,-1-16 0 0,-4-18-1-16,-7-16-1 0,-5-14 0 15,-10-3 0-15,-8-3 1 0,-7 7 0 16,-13 13 2-1,-9 12 1-15,-8 24 1 0,-5 21-1 16,-4 28-4-16,-5 11-13 16,-2 25-53-16,6 13-2 0</inkml:trace>
  <inkml:trace contextRef="#ctx0" brushRef="#br0" timeOffset="730">11328 12426 306 0,'0'0'6'0,"0"0"5"16,-6-9 1-16,6 9 3 15,-8-11 1-15,4 2 3 16,-3 0 0-16,-1-1 1 0,-3 0-6 16,0 3-3-16,-4 2-1 15,-2 5-3-15,-4 10-1 0,-1 11 0 16,-2 11-2-1,1 11 1-15,2 9-2 0,4 8 0 16,3 0-1 0,9 0 1-16,5-7-2 0,9-11 0 15,12-13-2-15,8-14-6 0,1-19-27 16,11-14-44-16,4-9-2 15</inkml:trace>
  <inkml:trace contextRef="#ctx0" brushRef="#br0" timeOffset="1000">11550 12054 417 0,'0'12'6'0,"0"12"1"16,3 15 2-1,3 12 1-15,4 9-1 0,0 12 1 16,4 6 0-16,3 4-1 15,2-7-5-15,2-10-8 16,-1-19-22-16,-11-4-50 0,13-8-4 16</inkml:trace>
  <inkml:trace contextRef="#ctx0" brushRef="#br0" timeOffset="1220">11457 12533 394 0,'0'0'2'0,"0"0"0"0,0 0 1 16,0 0 2-16,8 0 0 16,5 0 1-16,1-3-1 0,6-1 1 15,2-3-1 1,9 1 0-16,4-3-7 0,5 5-13 15,-4 4-49 1,7-1-7-16</inkml:trace>
  <inkml:trace contextRef="#ctx0" brushRef="#br0" timeOffset="1480">11921 12328 421 0,'0'0'2'16,"-4"6"1"-16,3 8 1 0,0 9 2 16,1 6-1-1,0 6 2-15,2 5 0 0,6 3-1 16,6-4-1-1,3-3 0-15,6-9-2 0,1-10-1 16,1-12 0-16,2-5-1 0,-5-11 0 16,0-11 1-16,-4-8-1 15,-8-6 1-15,-6-4-1 16,-4-3 0-16,-5 0 1 15,-9 4-1-15,-3 7 0 0,-5 11-2 16,-4 14-3 0,6 12-11-16,-6 22-40 0,10 3-23 15,4 7-2-15</inkml:trace>
  <inkml:trace contextRef="#ctx0" brushRef="#br0" timeOffset="2190">12393 12347 313 0,'0'0'6'0,"0"0"4"16,0 0 1-1,-5 9 1-15,4 3 1 0,1 5 2 16,0 10 1-16,4 4 0 16,4 10-6-16,2 0-4 0,4 3-1 15,-1-3-2 1,2-2-1-16,-1-11-2 0,0-10 0 15,-4-15 0 1,0-9-3-16,0-15 1 0,-2-11 0 16,-1-4-1-16,1-3 2 0,0 4 0 15,0 4 1-15,1 10 2 16,4 14 1-16,0 7 0 0,2 8 1 15,3 8-1 1,-1 1 0-16,2-1 0 0,-1-5-1 16,1-4-1-1,-4-7 0-15,0-10-1 0,-4-6 0 16,1 1 1-16,-1 0-1 15,-4 5 1-15,3 9-1 16,3 2 0-16,0 16 0 0,1 5-5 16,6 10-13-16,1 1-54 15,6-3-1-15</inkml:trace>
  <inkml:trace contextRef="#ctx0" brushRef="#br0" timeOffset="2750">13026 12573 263 0,'0'0'3'16,"0"0"2"-16,11 0 3 15,0-1-1-15,0-4 3 0,3-3-1 16,-1-4 1-1,2-3 2-15,-3-3-2 0,-4-4 0 16,-2 2 1 0,-6-1 4-16,0 3 2 0,-7 7-1 15,7 11 0-15,-22 0 0 0,10 14-1 16,-3 15-2-16,4 6-4 15,2 8-3-15,5 0-3 0,4 2-1 16,4-5-1 0,13-6-4-16,0-13-7 0,14-8-33 15,1-9-34 1,2-4-2-16</inkml:trace>
  <inkml:trace contextRef="#ctx0" brushRef="#br0" timeOffset="3140">13495 12725 316 0,'0'0'7'0,"0"0"3"16,0 0 2-1,0 0 1-15,0 0 2 0,-13-11 1 16,4-6 0-16,-1-6 1 16,-2-4-4-16,1-5-3 15,0 1 0-15,-1-1-2 0,6 5 1 16,2 5-2-16,4 6-1 15,3 4 0-15,6 4-2 0,5 1-2 16,8 0-1 0,4-2 0-16,0-3-3 0,10 2-13 15,-3 4-60 1,5-9-3-16</inkml:trace>
  <inkml:trace contextRef="#ctx0" brushRef="#br0" timeOffset="3870">14664 12342 316 0,'0'0'7'0,"0"0"3"0,-10-12 3 16,10 12 3-1,-12-12 5-15,12 12 0 0,-17-13 0 16,7 11 1-16,-1 2-5 15,-1 7-4-15,1 12-3 16,-1 6-4-16,3 6-2 16,-1 6-2-16,4 3 0 0,2 2-2 15,4-1 0-15,5-7-3 0,10-4-10 16,3-5-43-1,7-11-23-15,5-7-2 0</inkml:trace>
  <inkml:trace contextRef="#ctx0" brushRef="#br0" timeOffset="4150">14881 12575 393 0,'0'0'3'0,"-2"14"1"0,2-1-1 15,0 0 1 1,8-1 0-16,1 0 0 0,4-5 1 15,4-5 1 1,4-8-4-16,-3-11 1 0,1-10-1 16,-2-7 1-16,-6-8 0 15,-5-3 1-15,-6 1 1 0,-5 3 2 16,-9 3 0-1,-6 7 1-15,-4 9 0 0,-3 12-1 16,-3 10 0-16,4 10-1 0,1 12-3 16,1 5-3-1,9 6-5-15,5-2-15 0,3-2-57 16,12 0-4-16</inkml:trace>
  <inkml:trace contextRef="#ctx0" brushRef="#br0" timeOffset="4800">15187 12293 225 0,'0'0'7'0,"0"0"4"16,0 10 4-16,0-1 2 0,0 1 4 16,0 5 0-1,2 5 3-15,2 8-2 0,1 4-2 16,1 4-7-16,4 6-3 15,0-2-3-15,3 3-3 16,0-6-1-16,3-4-3 16,-2-10 0-16,3-14 0 0,1-9-1 15,0-17 0-15,-3-9 0 0,3-9 0 16,-4 0 0-1,1-2 2-15,-4 8 1 0,1 12 0 16,-1 10 1 0,1 7-1-16,2 10 1 0,-2 7 0 15,1 0 0-15,3-3-1 16,0-3 0-16,2-10-2 0,-2-5 0 15,-1-9 0 1,-1-1 0-16,-3-4 0 0,1 4 1 16,0 5 0-16,-1 9 1 0,5 4-2 15,-3 12 0 1,7 10-10-16,0 6-41 0,4-2-20 15,4-4-5-15</inkml:trace>
  <inkml:trace contextRef="#ctx0" brushRef="#br0" timeOffset="5290">15851 12586 412 0,'0'11'2'16,"3"14"1"-16,3 7 1 0,3 11 0 15,4 6 1-15,1 3-1 16,1 4 1-16,-1 2 0 15,-2-14-1-15,-1-10-2 16,-6-15-1-16,-5-19-3 0,0-12-3 16,-5-24-1-16,-11-20 0 0,2-15-1 15,-3-11 0 1,1-6 1-16,2 0 1 0,3 6 1 15,7 11 3-15,4 14 1 16,3 20 1-16,10 18 2 16,4 19 2-16,3 7 0 15,1 17 0-15,-1 10 2 0,-4 8 1 16,-4 4-1-1,-7 2-1-15,-2 0-6 0,-10-4-50 16,-6-13-22-16,-6-14-2 0</inkml:trace>
  <inkml:trace contextRef="#ctx0" brushRef="#br0" timeOffset="5770">16203 12312 316 0,'0'0'6'15,"0"15"2"-15,-1 4 2 16,1 8 1-16,0 7 1 16,5 5 2-16,7 2 1 15,0 0-1-15,6-5-5 0,3-7-2 16,3-13-2-1,3-10 0-15,-2-11 1 0,-2-12-3 16,-8-12 1-16,-5-9 0 0,-9-4 1 16,-1-4 1-1,-15 3 1-15,-4 2 0 0,-6 9-1 16,-4 10 0-16,-1 13-1 15,-3 11-1-15,6 15-2 0,-1 10-4 16,8 7-6 0,5-1-15-16,4 1-54 0,13-4-4 15</inkml:trace>
  <inkml:trace contextRef="#ctx0" brushRef="#br0" timeOffset="6190">16699 12251 409 0,'0'0'6'16,"0"0"2"-16,-17-3 1 16,9 3 1-16,-4 0 1 15,-2 0 0-15,-2 3 1 0,-1 2-1 16,1 3-6-1,2 1-2-15,1 1-3 0,6 4 0 16,6 1-1-16,2 1-1 0,11 4 1 16,4 1-1-1,5 3 1-15,3 0 0 0,0 3 1 16,-1 1 0-16,-5 1 1 15,-5 3 0-15,-10-1 0 0,-3-1 1 16,-7-2-1 0,-10-8-1-16,-4-4-3 0,-7-11-5 15,3-4-20-15,6-2-48 0,-1-13-3 16</inkml:trace>
  <inkml:trace contextRef="#ctx0" brushRef="#br0" timeOffset="6540">16952 12471 415 0,'0'0'4'0,"0"16"0"16,0-3 0-16,4 1 0 15,1 2 0-15,5 1-1 0,-2-5-7 16,6-7-34 0,0-5-34-16,-4-4-2 0</inkml:trace>
  <inkml:trace contextRef="#ctx0" brushRef="#br0" timeOffset="6690">16866 12110 322 0,'0'0'1'16,"0"12"-1"-16,3 4-2 0,-2 1-9 16,7 0-30-1,2 3-19-15,2-1-3 0</inkml:trace>
  <inkml:trace contextRef="#ctx0" brushRef="#br0" timeOffset="6890">17247 11972 418 0,'0'11'7'0,"0"11"1"16,0 12 1-16,0 14 0 0,1 11 0 15,6 11 1-15,2 7 0 0,3 5 0 16,3-5-7-1,5-7-3-15,-3-13-7 0,8-11-31 16,-5-10-40 0,-5-13 0-16</inkml:trace>
  <inkml:trace contextRef="#ctx0" brushRef="#br0" timeOffset="7110">17096 12342 376 0,'0'0'3'15,"0"0"4"1,0 0-1-16,7 9 2 0,7-6 0 16,8-1 1-16,9 0 0 15,6-2 0-15,13 0-2 0,5-2-3 16,11-3-8-16,2-5-21 15,-1 0-47-15,9 0-1 16</inkml:trace>
  <inkml:trace contextRef="#ctx0" brushRef="#br0" timeOffset="7340">17749 12679 446 0,'0'0'2'0,"0"0"-2"15,0-7 0 1,0-9-3-16,-1-12-12 0,1-11-22 15,0-10-26-15,0-12-10 0</inkml:trace>
  <inkml:trace contextRef="#ctx0" brushRef="#br0" timeOffset="7700">17694 12114 321 0,'0'0'9'0,"-13"9"2"15,2 6 3-15,-4 5 2 16,3 2-1-16,-3 2-1 0,5 1 0 15,1-1-1 1,9-4-11-16,3-7-8 0,12-8-11 16,5-5-11-1,0 0-8-15,6-6 0 0,0 3 0 16,-1 2 5-16,-2 1 11 0,-2 10 10 15,-3 6 15-15,0 8 14 16,-4 3 11-16,-1 5 2 16,-1-1 0-16,-1-2-6 15,3-3-6-15,-2-4-5 0,4-6-4 16,0-7-3-1,5-8-2-15,0-4-2 0,0-10-1 16,-1-4 2-16,0-3 1 16,-4-5 2-16,-5-4 1 15,-5 2 0-15,-6 3 2 0,-12 2-1 16,-5 4 0-16,-6 7-2 15,-4 6-2-15,-2 5-3 0,5 0-3 16,4 7-4 0,9 5-9-16,10-2-23 0,1-10-43 15,16 12-2 1</inkml:trace>
  <inkml:trace contextRef="#ctx0" brushRef="#br0" timeOffset="8090">18287 12435 333 0,'0'0'4'15,"0"0"3"-15,-16 13 0 0,16-13 0 16,-13 12 0-1,13-12 0-15,-6 12 0 0,6-12 3 16,0 0-2-16,0-12 0 16,8-9-1-16,1-4 1 15,4-4 2-15,-3-5-1 0,1 1-1 16,1 3-1-16,0 6-3 15,3 11-1-15,0 12-1 0,2 5 0 16,0 14-2 0,1 9-2-16,-2 5-6 0,3-3-63 15,-2 12-4 1</inkml:trace>
  <inkml:trace contextRef="#ctx0" brushRef="#br0" timeOffset="8430">18799 11697 470 0,'0'0'4'0,"0"0"1"16,-12 10-1-16,12-10 0 15,-9 10-1-15,9-10 0 0,-5 16-3 16,5 1-18-16,14-3-59 15,-4 5-3-15</inkml:trace>
  <inkml:trace contextRef="#ctx0" brushRef="#br0" timeOffset="8900">18844 12542 487 0,'0'0'6'16,"-11"0"0"0,11 0 1-16,-16 5-2 0,16-5-5 15,-14 12 0-15,14-12 0 16,-9 8 0-16,9-8 0 15,0 0-79-15,16 5-5 0</inkml:trace>
  <inkml:trace contextRef="#ctx0" brushRef="#br0" timeOffset="10250">10193 13869 363 0,'0'0'2'16,"0"0"-1"-1,0 0 1-15,0 0 0 0,0 0 1 16,7-6 2-1,-7 6 0-15,12-19 1 0,-5 8-1 16,3-5 2-16,3-1 1 16,1-2 0-16,3-1-1 0,4 0 1 15,1 0-1-15,4 3-1 16,1 0-1-16,4 2 0 15,2 5-2-15,1 3-1 0,0 2 0 16,5 5 0 0,-4 3 0-16,-1 10 1 0,1 5 0 15,-4 11 0 1,-2 5 0-16,-4 12 0 0,-4 10 0 15,-5 9-3-15,-6 10 0 0,-3 6-2 16,-7 3-1-16,-3 2 0 16,-11-6-1-16,-2-5 0 0,-5-12-1 15,-6-14 1 1,-3-17-1-16,-4-20-1 0,-2-12 1 15,3-25 0 1,1-7-2-16,4-11 1 0,5 0 2 16,7-1 3-16,9 6 3 15,7 11 2-15,10 12 1 0,11 15 2 16,9 12-1-16,7 12 0 15,4 6 0-15,6 3-2 16,0-3-11-16,5 3-65 0,-2-4-2 16</inkml:trace>
  <inkml:trace contextRef="#ctx0" brushRef="#br0" timeOffset="10890">12037 14150 292 0,'0'0'4'0,"0"0"0"16,0 0 4-16,13-11 0 16,-3-1 5-16,0-7 0 15,0-3 1-15,3-6 1 0,-2-5 0 16,-1-2-4-16,-6 0-1 15,-1-1-1-15,-3 7 0 0,-4 5 0 16,-7 9-2 0,-3 9 1-16,-3 10-1 0,-2 16 0 15,0 16 0 1,3 9-2-16,5 6-2 0,6 7-1 15,5-2-1-15,4-5 0 0,13-6 0 16,4-13-3-16,12-11-4 16,3-16-13-16,-5-9-59 0,10-15-1 15</inkml:trace>
  <inkml:trace contextRef="#ctx0" brushRef="#br0" timeOffset="11570">12531 13947 390 0,'0'0'4'16,"0"0"1"-16,0 0 1 0,-4-12 1 15,4 12 1 1,-5-18 1-16,2 6 1 0,1 2 1 15,-2-2-2-15,0 1-2 0,0 1-1 16,-2 2-1-16,6 8-1 16,-7-17-1-16,2 7-1 15,0 2-1-15,-1-3 0 16,1 3-1-16,-1-1 0 0,6 9 1 15,-9-15-1 1,9 15 0-16,-11-12 0 0,11 12 1 16,0 0-1-16,-10-10 1 15,10 10-1-15,-9-6-1 16,9 6 0-16,-11-1 0 0,11 1-1 15,-12 3-1-15,12-3-1 16,-14 17 0-16,5-3-1 0,1 6 1 16,-1 4 0-1,0 2 1-15,2 3 0 0,4 2 0 16,2 2 1-1,1 0-1-15,7 0 0 0,6-5-1 16,4-4 1-16,4-3 0 16,2-6 0-16,-2-3 0 0,3-7 1 15,-4-2 0-15,-2-2 1 16,-3-1-1-16,-1 3-7 15,-14-3-18-15,11 8-44 0,0-1-2 16</inkml:trace>
  <inkml:trace contextRef="#ctx0" brushRef="#br0" timeOffset="12120">12943 13779 379 0,'0'0'6'16,"0"0"1"0,0 0 2-16,0 0 2 0,-9 5 1 15,9-5 0 1,-13 5 1-16,13-5 1 0,-17 2-5 15,7-2-2-15,-1 2-1 0,1 2-3 16,-3 4 0 0,4 8-1-16,1 8 0 0,3 11-1 15,5 4-1-15,2 5-2 16,9 1-1-16,5-3-3 0,4-7-5 15,6-12-14 1,1-21-53-16,-1-16-3 0</inkml:trace>
  <inkml:trace contextRef="#ctx0" brushRef="#br0" timeOffset="12400">12987 13486 404 0,'-1'19'3'15,"1"18"2"-15,0 13 1 0,4 9 0 16,4 8 2-1,2 6-1-15,2 4 0 0,3 1-1 16,1-20-2 0,2-20-2-16,-1-16 0 0,-2-17-2 15,-3-10 0-15,-1-12 0 0,-1-8 1 16,-3-1 0-16,3 1 0 15,-3 5 0-15,3 10 0 16,1 10 1-16,2 19-1 16,3 10 0-16,1 10 1 0,2 1-2 15,2 7-10 1,2-6-64-16,-4-7-4 0</inkml:trace>
  <inkml:trace contextRef="#ctx0" brushRef="#br0" timeOffset="13070">14382 13237 402 0,'0'0'5'0,"0"0"2"0,-1 16 2 16,1 8 1-16,0 14 1 15,2 13 0-15,4 13 1 0,4 14 0 16,0 5-4-1,4 5-3-15,0-2-1 0,4-10-3 16,3-8-9 0,-3-22-28-16,3-11-42 0,-1-13-2 15</inkml:trace>
  <inkml:trace contextRef="#ctx0" brushRef="#br0" timeOffset="13290">14672 13401 427 0,'1'11'4'0,"2"10"-1"16,2 12 2 0,3 12 0-16,3 9 1 0,2 7 0 15,2 9 0-15,2 3 0 16,-1-6-3-16,0-8-4 15,-3-15-12-15,-2-8-60 16,-2-5-4-16</inkml:trace>
  <inkml:trace contextRef="#ctx0" brushRef="#br0" timeOffset="13500">14431 13666 405 0,'0'0'1'0,"0"0"0"16,0 0 1 0,8-3 1-16,7 0-1 0,2-2 1 15,6-2 0-15,7 0-1 0,5-1-11 16,6 6-60-1,5-10-3-15</inkml:trace>
  <inkml:trace contextRef="#ctx0" brushRef="#br0" timeOffset="14170">15099 13331 329 0,'0'0'5'0,"-10"5"2"15,-1-1 2-15,1 2 3 0,-4 0 1 16,-1 2 2 0,1 2-2-16,0-1 1 0,5-1-5 15,9-8-3-15,-9 11-2 0,9-11-2 16,0 0 0-1,15 3-2-15,-4-3 0 0,9 0 1 16,3-2 0-16,1-2 0 16,1 1-1-16,1 1 1 0,-1 2 0 15,-3 0 1 1,-1 6 1-16,-6 7 0 0,-7 8 0 15,-6 3 0-15,-2 6-1 0,-5 6 1 16,-4 2-1 0,-5-1-1-16,0-1-1 0,3-6-1 15,1-4-1-15,7-7-2 16,3-6-1-16,3-4-1 15,10-4-1-15,2-5 0 16,4 2 0-16,-1 1 2 0,3 4 2 16,-6 2 2-1,-1 6 4-15,-6 6 2 0,-6 5 2 16,-4 6 2-16,-11 3-1 0,-7-1 1 15,-9-1-1 1,-6-3-2-16,-6-9-3 0,-2-6-6 16,2-13-8-16,4-13-50 15,2 1-17-15</inkml:trace>
  <inkml:trace contextRef="#ctx0" brushRef="#br0" timeOffset="14980">16559 13187 313 0,'0'0'8'0,"0"0"4"15,0 0 4-15,-9-4 3 0,9 4 1 16,-15 1 1 0,10 11 0-16,-4 11 1 0,2 11-7 15,4 17-4-15,3 13-5 0,2 15-1 16,7 11-2-1,3 7 0-15,3 2 0 0,3-2-2 16,0-11 0-16,-2-11 0 16,-2-14 0-16,-4-13 0 0,-1-15-1 15,-3-15 0 1,-6-18-1-16,-7-1 2 0,-5-20-2 15,-8-12 0-15,-3-8-1 0,-5-8 0 16,-5-4 0 0,-5 0-1-16,0 1 1 0,-1 7-2 15,-2 6 0 1,0 10 0-16,0 7 1 0,0 10 0 15,1 7 1-15,1 5 0 16,1 0 1-16,3 8 1 0,4 1 0 16,6-1 0-1,5 1 0-15,9-3 0 0,11-6 0 16,0 0 1-16,8 10 0 0,16-10-1 15,8 0 1 1,13 0 1-16,8-4 0 0,8-3 0 16,7-3 0-16,6 0-1 15,4-4 0-15,2 0-5 16,-7-2-22-16,3 3-51 15,-8 10 0-15</inkml:trace>
  <inkml:trace contextRef="#ctx0" brushRef="#br0" timeOffset="15540">17278 13255 273 0,'0'0'10'0,"0"0"4"15,0 0 5-15,0 0 3 0,0 0 1 16,-11 8 4-1,11-8-1-15,-3 24 1 0,3 1-8 16,0 10-4-16,0 14-5 16,1 9-3-16,1 10-2 0,2 5-1 15,3 3-1 1,-2-4-2-16,0-7-4 0,2-12-10 15,5-10-27-15,1-13-40 0,2-16-2 16</inkml:trace>
  <inkml:trace contextRef="#ctx0" brushRef="#br0" timeOffset="15780">17503 13106 359 0,'0'0'6'16,"0"12"2"-16,0 5 3 0,1 12 0 15,5 12 2 1,3 10 1-16,0 14 0 0,2 10 0 16,3 3-4-16,0 4-3 15,1-4-2-15,0-3-3 16,-1-11-8-16,0-7-21 15,9-12-49-15,-13-13-1 0</inkml:trace>
  <inkml:trace contextRef="#ctx0" brushRef="#br0" timeOffset="16030">17232 13591 373 0,'0'0'2'16,"0"0"2"-16,0 0 2 0,13 6 0 15,-3-5 0 1,4 1 1-16,7-2 0 0,4 0 0 15,4-3-2-15,7 1-10 16,-5 4-52-16,9-4-14 16</inkml:trace>
  <inkml:trace contextRef="#ctx0" brushRef="#br0" timeOffset="16460">18415 13169 423 0,'0'0'4'0,"0"0"2"15,0 0 1 1,0 18 1-16,0 0 1 0,0 9 1 15,6 15 0-15,2 10 0 16,-2 11-4-16,5 10-2 16,-1 2-1-16,4 2-2 15,-4-5-3-15,6-8-9 0,-8-14-32 16,0-10-37-16,3-11 0 0</inkml:trace>
  <inkml:trace contextRef="#ctx0" brushRef="#br0" timeOffset="16940">18034 13096 350 0,'0'0'3'0,"0"0"3"0,0 0 3 15,0 0 1 1,0 0 3-16,1 7 0 0,3 6 1 15,1 8 1 1,0 9-3-16,-1 6-1 0,0 10-3 16,-2 3-2-16,-2 8-3 15,0-1-1-15,0 0 0 0,-3-4-1 16,0-8-1-16,1-7-1 0,2-8 0 15,2-8-1 1,9-8 1-16,2-8 0 0,6-5 0 16,3-5 0-1,7-5 0-15,4-3 0 0,6-4-1 16,1-2-2-16,4 0-4 15,-1-2-16-15,-14 0-52 16,13 4-1-16</inkml:trace>
  <inkml:trace contextRef="#ctx0" brushRef="#br0" timeOffset="18080">10320 15526 346 0,'0'0'4'0,"0"0"0"16,0 0 1-16,0 0 1 16,0 0 0-16,0 0 1 0,8-3 2 15,-8 3 1-15,11-16-3 0,-3 4-1 16,6-1 1-1,-1-1 1-15,3 0-2 0,5 1 1 16,3 1-3 0,2 3 0-16,6 5-1 0,3 3 0 15,0 1 0-15,4 9-1 16,1 4 1-16,0 8 0 15,-3 5-1-15,-3 11 1 0,-4 8-1 16,-7 9 0-16,-2 7-1 16,-8 12 1-16,-7 4-2 0,-4 3 0 15,-2 0-2 1,-9-3-1-16,-7-11 0 0,-3-9-2 15,-4-15 0 1,-1-18-2-16,-1-15-1 0,2-11 2 16,3-15 2-16,3-8 0 15,3-6 2-15,9 0 2 0,5 4 2 16,4 6 2-16,9 13 2 0,6 8-1 15,6 9 0 1,5 16-1-16,6 6 1 0,0 5-3 16,1 3-9-1,5 3-64-15,-2-2-3 0</inkml:trace>
  <inkml:trace contextRef="#ctx0" brushRef="#br0" timeOffset="18730">12232 15724 252 0,'0'0'4'0,"0"0"5"15,14 0 3-15,-3-7 0 16,1-4 4-16,3-5 0 15,3-5 0-15,-2-4 2 0,1-6-3 16,-5-3-2 0,-5 0-3-16,-6 2-1 0,-1 9 0 15,-7 6 1-15,-7 10-2 16,-6 7 1-16,-2 21-4 15,-3 15 1-15,2 15-1 0,1 7-1 16,7 8-3-16,3-2 1 16,12 0-1-16,6-9-1 0,11-10 1 15,10-15-1 1,9-15-4-16,0-15-9 0,11-23-44 15,1-5-19 1,3-9-2-16</inkml:trace>
  <inkml:trace contextRef="#ctx0" brushRef="#br0" timeOffset="19430">12793 15640 262 0,'0'0'9'0,"0"0"5"0,0-9 5 16,0 9 5 0,0 0 0-16,-3-8 3 0,3 8 0 15,0 0 0 1,-6-11-7-16,6 11-5 0,0 0-5 15,-11-11-3-15,11 11-3 0,-9-13-1 16,4 4-1-16,0-3 0 16,-3 2-1-16,2-2-1 15,1 0 1-15,-1 0-1 16,1 0 1-16,0 1-1 0,2 0 0 15,-1 2 1 1,0 1-1-16,0-4 1 0,0 3-1 16,4 9 1-1,-11-14-1-15,11 14 0 0,-10-11 1 16,10 11-1-16,-12-8 0 0,12 8 0 15,-14 0 0-15,14 0 0 16,-13 3 0-16,13-3-1 0,-13 11 0 16,13-11 0-1,-17 16-1-15,11-4 1 0,-3 0-1 16,1 5 0-1,1 5 0-15,0 7-1 0,3 7 1 16,1 5 0-16,3 5-1 16,4 1 1-16,5-2-1 15,3-6 1-15,3-6 0 0,2-10 0 16,2-13 1-16,2-10 0 15,-2-13 1-15,-1-6-1 0,-1-6 1 16,-1 1 1 0,-3 2 0-16,-2 5-1 0,-1 13 1 15,-2 5-1 1,3 15-2-16,-2 3-5 0,5 12-15 15,4-2-52-15,1-4-2 0</inkml:trace>
  <inkml:trace contextRef="#ctx0" brushRef="#br0" timeOffset="19920">13265 15603 293 0,'0'0'8'16,"-5"-9"4"0,-3-2 6-16,3 3 3 0,-5-4 3 15,-1 3 2 1,-3 0-1-16,-2 4 2 0,2 5-8 15,2 10-5-15,-1 15-4 0,4 8-5 16,2 9-3 0,5 3-1-16,2 1-2 0,7 0 0 15,6-5-1-15,6-14-1 16,4-13-3-16,0-16-6 0,2-20-14 15,0-19-51 1,-5-19-2-16</inkml:trace>
  <inkml:trace contextRef="#ctx0" brushRef="#br0" timeOffset="20180">13250 15060 354 0,'-1'15'4'16,"1"10"1"-16,0 21 4 0,6 12 0 16,3 13 2-16,2 9-1 15,2 9 0-15,3 4 1 0,2-10-4 16,0-10-1-1,1-18-4-15,-4-16-2 0,0-13 0 16,-4-15 0 0,0-11 0-16,-1-18 0 0,-1-8 0 15,-1-3 0-15,0-2 1 0,1 1 2 16,-1 6 1-1,2 8-1-15,3 15 1 0,0 8 0 16,1 17 0-16,0 8 0 16,4 5-1-16,-3-2-15 0,-8 3-60 15,11-2-4 1</inkml:trace>
  <inkml:trace contextRef="#ctx0" brushRef="#br0" timeOffset="20850">14433 14862 376 0,'0'0'5'16,"0"0"4"-16,0 10 2 0,1 5 1 15,0 8 1 1,1 9 2-16,3 13-1 0,2 12 1 16,1 14-3-16,4 5-4 15,1 3-2-15,0 1-2 16,2-3-2-16,2-5-2 15,1-10-6-15,-1-15-12 0,0-29-52 16,-2 1-10 0</inkml:trace>
  <inkml:trace contextRef="#ctx0" brushRef="#br0" timeOffset="21070">14721 14812 397 0,'0'0'3'0,"-4"14"0"0,1 5 2 15,3 11 1-15,0 11 0 16,3 15 1-16,5 13 1 16,0 12 1-16,5 5-3 0,3 1-1 15,0-2-2 1,0-6-3-16,0-8-12 0,-5 2-53 15,1-29-10-15</inkml:trace>
  <inkml:trace contextRef="#ctx0" brushRef="#br0" timeOffset="21300">14478 15366 310 0,'0'0'5'16,"0"0"2"-16,0 0 1 16,7 3 1-16,5-3 1 0,6 0 1 15,4-3 0-15,8-5-1 0,11-5-6 16,0 5-16-1,4 2-49-15,1-5-6 0</inkml:trace>
  <inkml:trace contextRef="#ctx0" brushRef="#br0" timeOffset="21920">14976 15250 304 0,'0'0'6'15,"0"0"2"-15,0 0 3 0,0 0 1 16,0 0 0-1,0 0 1-15,0 0 2 0,0 0 1 16,0 0-6-16,0 0-2 16,7-13 0-16,3 9-2 15,2-2 1-15,2 0-1 0,3 5 0 16,0 1 0-16,3 0-1 15,0 6-1-15,-2 4 0 0,2 4 0 16,-4 5 0 0,-3 8 0-16,-2 4 0 0,-2 4-1 15,-6 6-1 1,-3 4 0-16,0 2 0 0,-7 1-2 15,-4-5-1-15,-4-6-1 0,2-8-1 16,-4-10-1-16,1-10 0 16,-2-11-1-16,3-15 1 15,-1-7-1-15,8-5 1 16,0 1 0-16,7 0 2 0,1 6 1 15,1 11 0 1,11 8 2-16,5 10 0 0,4 13 0 16,1 6 1-16,5 4 0 15,1 4-1-15,1-6-7 16,3-8-43-16,-2 0-25 0,-3-6-2 15</inkml:trace>
  <inkml:trace contextRef="#ctx0" brushRef="#br0" timeOffset="22770">15426 14789 370 0,'0'0'5'0,"0"0"4"0,-1 8 0 15,0 9 3 1,1 8 0-16,0 13 2 0,2 11 0 15,3 13 1-15,1 10-4 0,3 6-2 16,3 3-2-16,-1-4-1 16,-1-7-2-16,2-11-2 0,-5-14-1 15,3-14-1 1,-2-20 0-16,-8-11-1 0,14-28-1 15,-8-18 0 1,0-17 0-16,0-18 1 0,-1-13-1 16,2-2 1-16,0 3-1 15,1 8 0-15,2 16 2 16,-1 17 1-16,5 26 0 0,1 26 1 15,4 32 0-15,0 22 1 16,7 20 0-16,-1 16 1 0,4 7-1 16,1 7-3-1,-4-7-10-15,3-16-48 0,-4-3-21 16,-5-19 0-1</inkml:trace>
  <inkml:trace contextRef="#ctx0" brushRef="#br0" timeOffset="23010">15484 15275 372 0,'0'0'2'0,"0"0"2"0,10 8-1 16,3-6 2 0,9 1-1-16,4-3 1 0,14 3-1 15,7-3-7-15,16-21-54 16,4 13-11-16</inkml:trace>
  <inkml:trace contextRef="#ctx0" brushRef="#br0" timeOffset="23740">16993 14664 417 0,'0'0'5'0,"0"0"2"16,0 0 2-16,-2 5-1 15,2 10 1-15,0 9 1 16,1 14 0-16,5 13 0 0,2 14-4 16,2 14-3-1,3 14 1-15,4 5-1 0,1 0 0 16,-1-1-1-16,-2-8 0 0,-2-11-1 15,-2-15 1 1,0-12-2-16,-5-17 0 0,-4-10-2 16,-2-24 1-16,-9 0-1 15,-6-26 0-15,-8-11 1 0,-7-9-2 16,-6-7 1-1,-3-2 0-15,-6-1 1 0,1 7 0 16,-1 8 1 0,1 8-1-16,7 14 1 0,1 8 0 15,8 7 0-15,4 4-1 0,9 0 0 16,5 9 1-16,8-1-1 15,2-8 1-15,21 14 0 16,5-7 0-16,11-5 1 16,13 1 0-16,8-3 1 0,10-5-1 15,10-7 0 1,6-2 0-16,8-4-1 0,2-4-3 15,8 2-11-15,-4 14-57 0,3-11-8 16</inkml:trace>
  <inkml:trace contextRef="#ctx0" brushRef="#br0" timeOffset="24190">18379 14623 413 0,'0'0'5'16,"-5"6"1"-16,1 10 2 0,2 13 1 15,1 11 2-15,1 19 0 0,0 11 0 16,2 17 1 0,5 5-3-16,2 7-3 0,5-4-1 15,1-6-2 1,3-11-4-16,-3-20-8 0,7-15-22 15,8-19-46-15,-8-20-5 16</inkml:trace>
  <inkml:trace contextRef="#ctx0" brushRef="#br0" timeOffset="24380">18641 14548 441 0,'0'5'3'16,"0"12"1"-1,2 17 1-15,5 12-1 0,0 15 2 16,7 11-1-16,1 12 1 15,3 6 0-15,4-3-4 0,1-2-2 16,4-10-11 0,-11 3-54-16,7-28-11 0</inkml:trace>
  <inkml:trace contextRef="#ctx0" brushRef="#br0" timeOffset="24580">18396 15106 352 0,'0'0'2'0,"7"0"0"16,6 0 1-16,9 0 0 0,7-3 0 15,8-3 2 1,10 0-3-16,3-5-18 0,1-3-45 15,20 2-5 1</inkml:trace>
  <inkml:trace contextRef="#ctx0" brushRef="#br0" timeOffset="25200">19015 14695 332 0,'0'0'5'0,"0"0"1"0,-6 10 0 15,6-10 1 1,0 0 2-16,0 0 3 0,0 0 2 15,12-7 0-15,5-3-4 0,2-2 0 16,7-2 3-16,2 2-4 16,6 1 1-16,5 4-2 0,5 1-2 15,1 3 0 1,4 3-1-16,3 7-1 0,-3 10-1 15,2 5 0 1,-2 9 0-16,-6 8 1 0,-5 9-1 16,-5 6 0-16,-11 9 0 15,-6 4 0-15,-9-1-3 16,-7 1 0-16,-5-3-2 0,-10-7-2 15,-2-10-3-15,-8-8 0 16,-1-14-1-16,-4-14 0 0,0-11 1 16,0-6 3-1,1-12 1-15,4-3 3 0,1-4 2 16,9 1 1-1,5 3 0-15,5 2 2 0,5 10 0 16,8 9-2-16,7 3 0 16,7 10 0-16,6 6 0 0,4 7 0 15,3 0 0-15,3 3-4 0,5 1-10 16,-4 6-58-1,0-19-9-15</inkml:trace>
  <inkml:trace contextRef="#ctx0" brushRef="#br0" timeOffset="26050">19947 14615 355 0,'0'0'4'0,"0"0"5"15,-9 10 0-15,6 5 4 0,1 9-1 16,0 8 3-16,2 11 0 15,0 11 2-15,6 7-4 0,5 5-3 16,3 2-1 0,3-1-3-16,2-6-1 0,0-7-2 15,-1-11-1 1,1-9-1-16,-4-12 0 0,-2-9-1 15,-3-13 0-15,-7-13 0 0,-2-15-1 16,-1-13 1-16,-6-13-1 16,-5-9 1-16,0-9-1 15,-3-5 0-15,-1 2-1 16,4 5 1-16,5 8-1 0,3 7 1 15,3 12-1 1,5 10 1-16,9 6 0 0,5 11 0 16,6 4 0-16,4 8 1 15,3 4 0-15,1 4 1 16,0 9 0-16,-1 5 1 0,-4 7 1 15,-7 7-1-15,-9 3 0 16,-4 5 1-16,-8 2-1 0,-7-1 0 16,-7 1-1-1,-4-4 0-15,0-8-2 0,1-2 0 16,3-8-2-1,3-3-1-15,7-3-1 0,4-4 0 16,9-1 0-16,6 1 0 16,4-1 1-16,4 2 1 0,2 4 2 15,2 2 2-15,-3 3 2 16,-5 3 1-16,-4 6 0 15,-10 3 1-15,-5 1 0 0,-11 3 1 16,-12 0-2 0,-8-6 0-16,-7-6-3 0,-6-3-6 15,-4-13-24-15,1-3-46 16,4-4-6-16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07T15:40:16.7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1949 10204 270 0,'0'0'9'0,"0"0"4"15,-6 11 5-15,6-11 2 0,-4 9 1 16,4-9 2 0,-7 9 2-16,7-9-2 0,0 0-6 15,-10 10-5-15,10-10-3 16,0 0-2-16,0 0-2 0,-12 7-1 16,12-7 1-1,-14 7-2-15,14-7 1 0,-14 8-1 16,14-8-1-16,-13 8 1 0,13-8-2 15,0 0 0 1,-8 9-1-16,8-9 0 0,0 0 0 16,0 0 0-16,3 3-1 15,-3-3 0-15,17 5 1 0,-8-1 0 16,4-1 0 0,-1-3-1-16,4 5 1 0,1-4 0 15,-1 2 0 1,2 0 0-16,2-2-1 0,5 0 1 15,-1 2 0-15,2-3 1 0,4 2-1 16,0 0 0 0,2-2 0-16,1 0 0 0,3 0 0 0,-1 0 1 15,5 1-1 1,-3 1 0-16,-2 1 0 16,5-1 0-16,-3 2 0 0,0-1 0 15,-1 3 2 1,2-5-2-16,-2 2 0 0,0-3 0 15,4 2 1-15,-4-2-1 16,3 0 1-16,-1 0-1 0,3 1 1 16,-1 1 0-1,1-1 0-15,-2 1 0 0,2 1-1 16,1-3 1-16,-6 1-1 16,6 1 1-16,-2-2-1 0,-2 0 0 15,2 0-1-15,0-3 0 0,1-3 1 16,-1 1-1-16,1-3 1 15,1 2-1 1,-3-1 1-16,3 3-1 0,0-3 1 16,-5 5 0-16,0-1 1 0,3 0-1 15,-1 2 0 1,1-1 0-16,-1 1 0 16,2-1 0-16,1-3 0 0,2 0 1 15,0 3-1-15,-1-3 0 16,2 1 0-16,-1-1 0 15,0 2 0-15,0 3 0 16,-3-3 1-16,-5 3-1 16,3 0 0-16,-2 0 1 15,-4 0-1-15,-2 0 1 0,-1 0-1 0,0 3 1 16,-2-3-1 0,-1 1 0-16,-2-1 1 0,-3 0-1 15,-3 0 1-15,-4 0 1 16,-4 0-2-16,2 0 0 15,-13 0 0-15,10 0 0 0,-10 0 0 16,0 0 0 0,0 0 0-16,11 0 0 0,-11 0 0 15,0 0 0-15,0 0 0 16,0 0 0-16,0 0 0 16,0 0 0-16,0 0 0 0,0 0 0 15,0 0 0-15,0 0 0 16,0 0 0-16,0 0 0 0,0 0 0 15,0 0 0 1,0 0 0-16,0 0 0 16,0 0 0-16,0 0 0 0,0 0 0 15,0 0 0-15,0 0 0 0,-7-1 0 16,7 1 0-16,0 0 0 16,0 0 0-16,0 0 0 0,0 0 0 15,0 0 0-15,0 0 0 16,0 0 0-16,0 0 0 15,0 0 0 1,0 0 0-16,0 0 0 16,0 0 0-16,0 0 0 0,0 0 0 15,0 0 0-15,0 0 0 16,0 0 0-16,0 0 0 16,0 0 0-16,0 0 0 0,0 0 0 15,0 0 0-15,0 0 0 16,0 0 0-16,0 0 0 15,0 0 0-15,0 0 0 16,0 0 0-16,0 0 0 16,0 0 0-16,0 0 0 0,0 0 0 15,0 0 0-15,0 0 0 16,0 0 0-16,0 0 0 0,0 0 0 16,0-11 0-16,0 11 0 15,7-14 0-15,0 2 0 0,2 0 0 16,0-6 0-1,5-1 0-15,-1-4 0 0,5-1 0 16,0-4 0-16,5-1 0 16,2-4 0-16,5-1 0 0,1-2 0 15,6-3 0 1,0 0 0-16,5-3 0 0,1 0 0 16,-2-2 0-1,4 1 0-15,-1-1 0 0,1 1 0 16,2-3 0-16,-3 2 0 15,4-1 0-15,3-1 0 0,-2 2 0 16,5-2 0-16,-1 2 0 16,0 1 0-16,1 4 0 15,1-2 0-15,-1 1 0 16,0 5 0-16,3-3 0 0,-2 6 0 16,3-5 0-16,2 2 0 15,1-2 0-15,6 4 0 0,-2-4 0 16,0-3 0-16,6 2 0 15,1-2 0 1,3-2 0-16,1-1 0 0,5-3 0 16,2 0 0-1,2-1 0-15,4-1 0 0,1-3 0 16,2 1 0-16,5-1 0 0,0-1 0 16,1 2 0-16,-1 2 0 15,4 2 0-15,0 0 0 16,-1 5 0-16,5 2 0 0,-2 0 0 15,0 3 0 1,2 0 0-16,2-1 0 0,4 4 0 16,3 0 0-16,1 0 0 15,1-1 0-15,4 2 0 0,3-1 0 16,1 6 0-16,1-5 0 16,4 6 0-16,0 2 0 15,4 2 0-15,0 0 0 0,1 3 0 16,3 5 0-1,-1-2 0-15,0 3 0 16,3 3 0-16,-3-3 0 0,2 7 0 16,-3 0 0-16,3 4 0 15,-2 2 0-15,-1 0 0 0,1 2 0 16,-3 7 0 0,4 1 0-16,-3 4 0 15,0 1 0-15,-5 3 0 0,0 3 0 16,-2 2 0-16,-3 3 0 15,-1 0 0-15,-8 3 0 0,0 3 0 16,1-2 0-16,-3 6 0 0,-4-6 0 16,-2 3 0-16,-1-2 0 15,-1 2 0-15,0-1 0 16,-4 2 0 0,-1-1 0-16,-2-3 0 0,3 3 0 0,-1 0 0 15,-1 0 0 1,-3-1 0-16,-1 4 0 15,-2-2 0-15,-2 2 0 0,0 0 0 16,-3 0 0 0,2 1 0-16,-1 4 0 0,-4-2 0 0,0-3 0 15,-2 4 0 1,1-4 0-16,-6 6 0 0,1-2 0 16,-3 1 0-1,-5 0 0-15,1 2 0 0,-4 3 0 16,-4 0 0-16,-2 5 0 0,-7 0 0 15,-3 2 0-15,-2 0 0 16,-7 2 0-16,0 2 0 16,-4 0 0-16,1-3 0 0,2-2 0 15,-3-1 0 1,5-2 0-16,-7-3 0 0,5-2 0 16,-2-1 0-1,-2-4 0-15,0-3 0 0,-2 1 0 16,-1-5 0-16,-3-2 0 15,4 0 0-15,-3-2 0 0,0-3 0 16,-1 1 0-16,1-2 0 16,-2 1 0-16,1-3 0 0,-3 2 0 15,0 2 0 1,-3-2 0-16,3 1 0 16,0-3 0-16,-4 4 0 15,2 1 0-15,-2-1 0 0,2 1 0 16,-3 0 0-16,3 0 0 15,-3 2 0-15,-1 2 0 0,3-5 0 16,-5 6 0-16,2-3 0 16,-3-2 0-16,3 0 0 15,-2-2 0-15,0 0 0 0,-1-3 0 16,1-1 0-16,-3-4 0 0,0 0 0 16,-3-2 0-1,-1-6 0-15,0 2 0 16,-3-6 0-16,2 1 0 0,-4-4 0 15,0-2 0 1,-1 2 0-16,-8-2 0 0,13 0 0 16,-13 0 0-16,12-4 0 0,-12 4 0 15,0 0 0 1,0 0 0-16,5-11 0 16,-5 11 0-16,0 0 0 0,0 0 0 15,0-9 0-15,0 9 0 0,0 0 0 16,6-11 0-16,-6 11 0 15,15-10 0-15,-2 5 0 0,2-2 0 32,5-3 0-32,5 2 0 0,1-1 0 15,7-3 0-15,2 1 0 0,4 0 0 16,6-2 0 0,2 2 0-16,4-1 0 0,4 3 0 15,3-1 0-15,4 4 0 16,3-1 0-16,5 4 0 15,-1-1 0-15,2 1 0 0,2 0 0 16,5 0 0-16,-1 3 0 0,3-1 0 16,2 0 0-1,1 1 0-15,4 1 0 16,2-1 0-16,-3 0 0 0,3 0 0 16,5 0 0-16,0 0 0 15,1 0 0-15,2-1 0 16,0 1 0-16,2-3 0 0,3 1 0 15,0 1 0 1,2 1 0-16,-7-4 0 0,3 4 0 0,-1 0 0 16,1 0 0-1,-1 0 0-15,-1 2 0 16,-3 1 0-16,-1 2 0 16,-2-3 0-16,-1 1 0 0,1 1 0 15,-5 2 0-15,1-2 0 16,-5 2 0-16,-5 2 0 0,4-3 0 15,-7-2 0-15,-3 4 0 16,-5-3 0-16,-4 4 0 0,-13-6 0 16,0 6 0-1,-14-8 0-15,-9 7-75 16,-5 2-13-16</inkml:trace>
  <inkml:trace contextRef="#ctx0" brushRef="#br0" timeOffset="1484.5441">820 10006 346 0,'0'0'6'0,"0"0"3"15,-9 10 4-15,5 0 0 0,-1-1 2 16,2 4 0-16,-1 1 2 16,2 2 1-16,1 2-4 0,-2-4-3 15,3 1-2 1,-4 0-1-16,3 0-1 15,0-2-2-15,1 1 0 0,0-1-5 16,4 2 0-16,4 0 0 0,7-1 0 16,3 0 0-1,8-2 0-15,6 2 0 0,5-4 0 16,6 0 0 0,-2 0 0-16,3 0 0 15,-7 3 0-15,-1 4 0 0,-12 6 0 16,-5 6 0-16,-16 5 0 15,-3 5 0-15,-12 0 0 0,-8-3 0 16,-2 0 0-16,-7-12 0 16,9-5 0-16,-7 10-75 15,10-31-10-15</inkml:trace>
  <inkml:trace contextRef="#ctx0" brushRef="#br0" timeOffset="1739.4572">679 10078 380 0,'0'0'5'15,"0"0"1"-15,0 0 1 0,11-9 2 16,0 2-1-1,5 1 2-15,7-7 0 0,4 2-1 16,10 0-5-16,3-5-10 0,7-7-45 16,4 9-24-1,-3 6-2-15</inkml:trace>
  <inkml:trace contextRef="#ctx0" brushRef="#br0" timeOffset="1946.9104">1229 10009 454 0,'0'0'4'15,"0"0"0"-15,-9-9 2 0,2-5 0 16,-2-7 1 0,2-11-1-16,1-8 1 15,-1-9 0-15,3-6-6 0,4-2-5 16,0-7-25-16,15 4-50 15,6 7-4-15</inkml:trace>
  <inkml:trace contextRef="#ctx0" brushRef="#br0" timeOffset="3310.9404">22195 9997 388 0,'0'0'5'0,"-8"0"1"0,0 0 3 16,-3 2 1 0,3 1 0-16,-3 0 0 0,3 1 0 15,8-4 1-15,0 0-4 16,0 0-3-16,8 5-1 0,13-5-1 15,2-5 0 1,5-1 0-16,2 0 1 16,1 3-1-16,-4-1 2 15,-2 4 1-15,-8 4 0 0,-5 8 0 16,-9 8 1-16,-3 8-4 16,-7 4-2-16,-8 7 0 0,-2 0 0 15,-2-1 0-15,5-1 0 16,-1-2 0-16,9-5 0 15,6-5 0-15,2-3 0 0,14-4 0 16,4-5 0 0,4 1 0-16,4-2 0 0,-5-2 0 15,-4 1 0-15,-6 4 0 16,-13 2 0-16,-4 2 0 16,-16 2 0-16,-8-3 0 0,-4-1 0 15,-4-6 0-15,3-3-5 16,-3 5-71-1,10-18-8-15</inkml:trace>
  <inkml:trace contextRef="#ctx0" brushRef="#br0" timeOffset="3612.0628">22694 9978 482 0,'0'0'4'0,"0"0"1"16,-5-10 3-16,3-4-1 0,-1-7-2 15,2-11-5 1,0-11 0-16,1-11 0 15,0-7 0-15,8-10 0 0,2-6 0 16,2-3 0-16,11 5 0 16,-3 0-7-16,6 12-76 0,4 10-2 15</inkml:trace>
  <inkml:trace contextRef="#ctx0" brushRef="#br0" timeOffset="8239.7708">1829 11019 214 0,'0'0'6'0,"-8"0"3"0,8 0 3 15,-16 3 3-15,7-1 3 16,1-2 3-16,-4 0-1 16,-1 0 4-16,13 0-6 0,-18 1 0 15,18-1-4-15,-12 0-3 16,12 0-2-16,-11 5-3 0,11-5-1 16,0 0-2-1,-2 13-1-15,2-13 0 0,1 14-1 16,4-4-1-1,-5-10 1-15,17 16 0 0,-7-9-1 16,3 0 1-16,1 1-1 16,1-2 1-16,2 0 0 15,5-4-1-15,0 2 1 16,1-1-1-16,1 2 1 0,-1-2 0 16,6-1-1-16,-2-2 2 15,5 3-2-15,-1-3 0 0,0 0 0 16,3 0 1-16,0-6-1 15,1-2 1-15,2 1 0 16,4 0-1-16,-3-1 1 0,-1-3-1 16,8 0 1-1,-2-1-1-15,4 0 1 16,-4 2-1-16,2 0 0 0,0 0 0 16,0 1 1-16,1 1-1 15,-3 1 0-15,2 1 0 16,-4 1 1-16,3-2 0 0,-3 1 0 15,4 1-1-15,-5-1 1 16,5 0 1-16,-2-1-1 16,2 4 0-16,-1-2 0 0,0 2 0 15,-2 2 0 1,-1 1 0-16,0 0 0 0,-2 0-1 16,-3 3 1-16,0 3-1 15,-2-3 0-15,2 3 0 0,1 0 0 16,-2-4 0-1,-2 0 1-15,2-1-1 0,4-1 1 16,-1 0-1-16,-2 0 1 0,2-3 0 16,-1-1 0-16,0-1 0 15,-1 0 0 1,0 0 0-16,-2 1-1 0,-1 1 0 16,-3 3 1-16,0-1-1 15,0 1 0-15,-3 0 0 0,3 0 0 16,-1 1 0-1,-2 2 1-15,4-3-1 0,0 0 0 16,1 1 0 0,-1-1 0-16,1 0 0 0,-2 0 0 0,-2 0 0 15,2 0 0 1,-5 0 0-16,1 0 0 0,-2 0 0 16,2 0 0-16,-3-1 1 15,2 1-1-15,0-3 0 0,1 2 0 16,0-1 0-1,0 0 0-15,-2 1 0 0,-4-1 0 16,-1 1 0-16,-3-2 0 16,-4 3 2-16,-1 0-1 15,-11 0 0-15,12 0 0 16,-12 0 0-16,0 0 1 0,0 0-1 16,0 0 0-16,0 0-1 15,0 0 1-15,0 0-1 0,0 0 1 16,0 0-1-1,0 0 1-15,0 0-1 16,0 0 0-16,0 0 0 0,0 0 0 16,0 0 0-16,0 0 1 0,13 0-1 15,-13 0 1-15,11 12-1 16,-3-3 0-16,4 1 0 0,0 4 1 16,2 2-1-16,1 1 0 15,1 4 0 1,1 1 1-16,1 7-1 0,2-2 0 15,1 1 1-15,3 1 0 0,0 0 0 16,4 0-1 0,2-2 1-16,1 3 0 15,4-3-1-15,0 1 1 16,2 1 0-16,0-1 0 0,0-1-1 16,6 2 1-16,-2 3-1 15,1-2 1-15,3 0-1 16,2 2 0-16,1-3 0 15,2 5 0-15,2-1 0 0,3 0 0 16,-2 0 0-16,1 1 0 16,2-2 0-16,0 0 1 15,3-1-1-15,2 3 1 0,-1-1-1 16,3 1 0-16,1-2 1 16,1 0-1-16,3-2 1 0,-2 4-1 15,2-4 1-15,3 3-1 16,-2-4 1-1,4 1-1-15,-2 1 1 0,3-4-1 16,0 3 1-16,3-2-1 0,1-1 1 16,-2 1-1-1,4 1 0-15,0-5 0 0,1 5 0 16,4-4 0-16,-4 1 0 16,8 1 1-16,-2-5-1 0,4 2 0 15,1-5 0-15,0 0 0 16,-1 0 0-16,1-1 1 15,4 0-1-15,0-1 0 16,-2-1 0-16,2 1 0 16,2-2 1-16,0 4-1 15,5-3 0-15,2-1 0 0,-5 0 0 16,6 1 0-16,-4-2 2 0,3 1-2 16,2 0 0-16,-3-1 0 15,-1-1 0 1,1 1 0-16,2-1 0 15,-5 2 0-15,4-2 0 0,-2 2 0 16,-3 1 0-16,4-3 0 16,-5 2 0-16,2-1 0 15,-1-2 0-15,-3-3 0 0,-1-1 0 16,-1 2 0-16,-1-6 0 16,0 0 0-16,0-1 0 15,-3 0 0-15,0-1 0 0,-1-2 0 16,-2 0 0-16,-1 0 0 15,-3 0 0-15,1 0 0 16,-3-5 0-16,-2 1 0 16,-1-2 0-16,-3-3 0 0,4 0 0 15,-1-3 0-15,-4-1 0 0,3-1 0 16,-3-2 0-16,-2-2 0 16,-1 3 0-1,1 0 0-15,-2-1 0 0,-2 2 0 16,-2-1 0-1,0 3 0-15,-1-3 0 0,-1-2 0 16,3 2 0-16,-4-2 0 16,3-1 0-16,-3 0 0 0,0 0 0 15,2-4 0 1,-1 4 0-16,-1-1 0 0,0-2 0 16,-2 0 0-16,0 2 0 15,-2-2 0-15,3-1 0 16,-2 3 0-16,-2-5 0 0,2 3 0 15,0-1 0-15,1-1 0 16,-2-1 0-16,-1 2 0 16,-1 1 0-16,-2 1 0 0,2-1 0 15,-2 5 0-15,-4-6 0 16,0 6 0-16,0-3 0 16,-2 1 0-16,1-1 0 0,-3 2 0 15,2-2 0 1,-4 2 0-16,2-2 0 0,0 2 0 15,0 0 0 1,-1 0 0-16,-2 3 0 0,1-2 0 16,0 0 0-16,-1 2 0 0,2-1 0 15,0-2 0-15,-4-1 0 16,6-1 0 0,0-4 0-16,-1 1 0 0,3 0 0 0,-1-6 0 15,2 3 0 1,-2-1 0-16,3 1 0 0,-1-2 0 15,-1 3 0-15,1-3 0 0,2 0 0 16,-1 0 0-16,1-3 0 16,0 3 0-1,4-4 0-15,-3 1 0 0,0-3 0 16,-1 4 0-16,2-1 0 0,-4-1 0 16,-2 5 0-1,-3-1 0-15,-3 3 0 16,0 0 0-16,-3 2 0 0,-5 1 0 15,0 0 0-15,-3 0 0 16,0 0 0-16,-4-1 0 0,0 4 0 16,-2 0 0-1,-3 1 0-15,0 3 0 16,-5 3 0-16,-3 3 0 0,-5 4 0 16,-1 0 0-16,-10 4 0 15,8-4 0-15,-8 4 0 0,0 0 0 16,0 0 0-16,0 0 0 15,13-13 0-15,-13 13 0 0,10-11 0 16,-10 11 0 0,9-15 0-16,-9 15 0 0,11-11 0 15,-11 11 0-15,7-13 0 0,-7 13 0 16,15-13 0 0,-6 5 0-16,2-4 0 15,3 0 0-15,2-1 0 0,-1 1 0 16,1 0 0-16,-3 3 0 15,-2 0 0-15,0 6 0 0,-11 3 0 16,13 0 0 0,-13 0 0-16,7 7 0 0,-7-7 0 15,3 14 0 1,1-5 0-16,1 0 0 0,-5-9 0 16,10 11 0-16,-10-11 0 15,13 10 0-15,-13-10 0 0,17 6 0 16,-17-6 0-16,15 4 0 0,-8-4 0 15,6 0 0-15,-2 3 0 16,6-3 0 0,0 0 0-16,4 0 0 0,0 0 0 0,4-6 0 15,0 4 0 1,4-3 0-16,2 0 0 0,-3 0 0 16,5 0 0-1,0 1 0-15,1-1 0 16,1 0 0-16,5 1 0 0,-1 1 0 15,0-1 0-15,-1-1 0 16,1 2 0-16,3 0 0 0,-4 3 0 16,2-2 0-1,1-2 0-15,-3 2 0 16,0-1 0-16,3 3 0 0,-1-3 0 16,-4 3 0-16,5 0 0 0,-2 0 0 15,-4 3 0-15,3-3 0 16,-2 5 0-16,1-1 0 15,-2 1 0-15,2-1 0 0,1 1 0 16,0-2 0 0,-3 3 0-16,5-2 0 0,-1 1 0 0,-2 1 0 15,2-3 0 1,1 1 0-16,0 0 0 16,0 0 0-16,1-1 0 15,2-1 0-15,-2 0 0 0,4 4 0 16,-3-6 0-16,5 2 0 15,-3 1 0-15,3-2 0 0,-3 2 0 16,2-1 0-16,1 1 0 16,-3-3 0-1,3 0 0-15,-4 3 0 0,2-3 0 16,1 1 0-16,-4-1 0 16,5 0 0-16,-4 3 0 15,0-1 0-15,1-2 0 0,-1 3 0 16,-2 0 0-16,1 1 0 0,-2-1 0 15,-2-1 0-15,1 3 0 16,-3-3 0-16,0 3 0 16,-1-1 0-16,0 1 0 0,0-2 0 15,-3 2 0 1,3 0 0-16,-2-2 0 16,3-1 0-16,2 1 0 15,0-3 0-15,-3 1 0 0,3 2 0 16,1-3 0-16,-3 0 0 15,4 0 0-15,-2 0 0 16,-1 0 0-16,-1 0 0 16,4 2 0-16,-1 1 0 0,-1-1 0 15,1 1 0-15,0 0 0 16,3 1 0-16,0-4 0 16,3 1 0-16,0 2 0 0,3-3 0 15,1 0 0-15,1 0 0 16,2 0 0-16,-2-3 0 15,0 3 0-15,-4 0 0 16,0 3 0-16,-5 0-2 16,-1 2-44-16,-6 3-37 0,-11-2 0 15</inkml:trace>
  <inkml:trace contextRef="#ctx0" brushRef="#br0" timeOffset="9678.3047">791 11217 303 0,'0'0'4'15,"0"0"3"-15,0 0 5 16,0 0 1-16,0 0 2 16,-10-3 3-16,10 3 2 15,0 0 0-15,-13-3-3 0,13 3-2 16,-8 0-3-16,8 0-3 15,-10 0-1-15,10 0-2 0,-9 3-3 16,9-3-1-16,0 0-1 16,-9 0-1-16,9 0-1 0,0 0 0 15,7-8 0 1,4 0-1-16,3-2 1 0,4 0 0 16,0-5 0-16,6 3 1 0,-1 0-1 15,-1 2 1 1,-4 6 0-16,2 2 0 15,-4 4 1-15,0 9 1 16,-4 8-1-16,-2 6 2 0,-4 9 0 16,-4 5 0-16,-1 3 1 15,-1 4 0-15,-2-2-1 0,-3-4-1 16,-1-8 0-16,3-4-1 16,3-8-1-16,2-11 0 15,10-2-1-15,3-7 0 16,1 0 0-16,8-3 0 0,-2-1 0 15,3 1 1-15,-7 1 1 16,2 2-1-16,-8 6 2 16,-1 12-1-16,-11 6 1 0,-4 8 0 15,-9 8 1 1,-6 2-3-16,-4 2 0 0,-8-4 0 16,6 2 0-1,-5-14-7-15,9-2-26 0,9-13-49 16,-6-10-3-16</inkml:trace>
  <inkml:trace contextRef="#ctx0" brushRef="#br0" timeOffset="10055.8651">1132 11134 440 0,'0'0'2'16,"0"0"1"-16,-3-11 1 15,2-1 0-15,0-6 1 16,0-8 0-16,0-8 0 0,1-2 0 16,0-6-3-16,0-3-6 15,9 4-33-15,-1 4-41 16,3 4-1-16</inkml:trace>
  <inkml:trace contextRef="#ctx0" brushRef="#br0" timeOffset="11463.9864">22418 11051 417 0,'0'0'5'15,"0"0"2"-15,-10-7 2 0,10 7 2 16,-12-2 1-16,12 2 1 16,-20 1 1-16,7 10 0 15,1 7-5-15,-2 7-9 16,4 7 0-16,-1 3 0 0,5 1 0 15,4-1 0 1,3-2 0-16,13-5 0 0,4-6 0 16,7-5 0-16,3-2 0 0,4-6 0 15,1 0 0 1,-2 5 0-16,-4 1 0 0,-9 7 0 16,-8 5 0-16,-6 5 0 15,-5 4 0-15,-12 1 0 16,-2 1 0-16,-6-5 0 15,2-4 0-15,0-12-13 0,2-12-69 16,4-5-3-16</inkml:trace>
  <inkml:trace contextRef="#ctx0" brushRef="#br0" timeOffset="11761.4553">22350 11067 413 0,'0'0'6'0,"0"0"1"16,0 0 2-16,0 0 1 0,-3 11 1 15,3-11 0 1,16 11 1-16,4-4-1 0,10-3-5 16,6-4-1-16,8 3-3 15,4-3-5-15,11 0-13 0,3-3-63 16,-5-1-3-16</inkml:trace>
  <inkml:trace contextRef="#ctx0" brushRef="#br0" timeOffset="12069.5474">22964 11057 443 0,'0'0'4'15,"0"-17"3"-15,0 1 1 0,3-7 2 16,5-6-1 0,1-3 1-16,5-7 0 15,3-3 0-15,1 2-10 0,4 4-2 16,5 3-46-16,-4 10-34 15,-4 7-1-15</inkml:trace>
  <inkml:trace contextRef="#ctx0" brushRef="#br0" timeOffset="26441.8515">11362 4521 384 0,'0'0'4'15,"0"10"1"-15,5 2 1 0,-2 1 1 16,4 3 1 0,0 4-1-16,1 1 0 0,4 3-1 15,-4 3-10 1,0 4-24-16,-8-1-44 0,9 6-2 15</inkml:trace>
  <inkml:trace contextRef="#ctx0" brushRef="#br0" timeOffset="26629.9693">11540 5980 471 0,'0'0'1'16,"-2"10"-1"-16,1-2-1 16,1 5-6-16,0 0-13 15,5-1-33-15,7 5-25 0,-1 0-1 16</inkml:trace>
  <inkml:trace contextRef="#ctx0" brushRef="#br0" timeOffset="26777.0726">11533 6716 511 0,'0'0'0'16,"-16"20"0"-16,5-6-8 0,8 0-39 16,-1-1-34-16,4-13-2 15</inkml:trace>
  <inkml:trace contextRef="#ctx0" brushRef="#br0" timeOffset="26934.2645">11506 7348 511 0,'0'0'0'16,"-15"9"0"-1,15-9-6-15,-17 12-11 16,17-12-26-16,0 14-39 0,0-4-1 15</inkml:trace>
  <inkml:trace contextRef="#ctx0" brushRef="#br0" timeOffset="27044.8665">11467 7919 448 0,'0'0'1'0,"-9"16"-5"0,3-2-11 16,-1 2-20-1,-4-1-37-15,6 5-5 0</inkml:trace>
  <inkml:trace contextRef="#ctx0" brushRef="#br0" timeOffset="27188.1048">11331 8603 334 0,'0'0'6'0,"0"14"1"16,2-1 1-16,-2 6 2 15,5 2 0-15,-2 4-6 16,10 2-24-16,8 4-39 15,-10-6-9-15</inkml:trace>
  <inkml:trace contextRef="#ctx0" brushRef="#br0" timeOffset="27322.3583">11375 9305 426 0,'0'0'0'15,"-7"14"-4"1,7-1-17-16,-5 1-29 15,6-4-22-15,9-1-4 0</inkml:trace>
  <inkml:trace contextRef="#ctx0" brushRef="#br0" timeOffset="27419.1548">11534 9791 285 0,'0'0'-25'15,"0"0"-32"-15,-6 12-4 16</inkml:trace>
  <inkml:trace contextRef="#ctx0" brushRef="#br0" timeOffset="27545.4324">11501 10365 405 0,'0'0'-2'0,"-2"16"-38"15,2-16-28 1,4 3-5-16</inkml:trace>
  <inkml:trace contextRef="#ctx0" brushRef="#br0" timeOffset="27797.2934">11344 11439 305 0,'0'0'5'15,"1"15"0"-15,2-1-1 0,-3-4-4 16,8 6-6-16,-7-5-10 16,7 7-9-1,6-3-8-15,-7-3-26 16,4 4-8-16</inkml:trace>
  <inkml:trace contextRef="#ctx0" brushRef="#br0" timeOffset="27954.0818">11541 12138 439 0,'0'9'2'15,"-2"8"2"-15,-2 8 0 16,2 2-1-16,1 4-7 0,0-2-18 15,-6 0-50-15,10-5-1 16</inkml:trace>
  <inkml:trace contextRef="#ctx0" brushRef="#br0" timeOffset="28104.3218">11647 13014 166 0,'0'0'-25'0,"0"0"-21"16,0 0 0-1</inkml:trace>
  <inkml:trace contextRef="#ctx0" brushRef="#br0" timeOffset="28224.7293">11552 13641 462 0,'-5'10'-1'16,"-4"3"-1"-16,5 7-19 0,-3 5-54 16,-1-13-2-16</inkml:trace>
  <inkml:trace contextRef="#ctx0" brushRef="#br0" timeOffset="28482.3807">11415 15129 480 0,'0'16'1'0,"-5"5"0"15,0 5-2-15,-4-3-6 16,9 0-37 0,-2-3-34-16,1-4-2 0</inkml:trace>
  <inkml:trace contextRef="#ctx0" brushRef="#br0" timeOffset="28616.6711">11433 16021 466 0,'0'0'-1'0,"-7"3"-3"0,7-3-8 16,0 0-13-1,0 0-47-15,0 0-5 0</inkml:trace>
  <inkml:trace contextRef="#ctx0" brushRef="#br0" timeOffset="28843.8734">11566 17454 469 0,'0'0'1'0,"0"15"-1"0,0-5-2 15,0-10-7-15,0 12-26 16,11-8-41-16,-11-4-2 16</inkml:trace>
  <inkml:trace contextRef="#ctx0" brushRef="#br0" timeOffset="28967.2474">11724 17834 462 0,'0'0'1'0,"0"12"1"16,-2-2-1-16,0 0-4 0,2-10-10 15,0 0-23 1,-12 33-38-16,12-25-2 0</inkml:trace>
  <inkml:trace contextRef="#ctx0" brushRef="#br0" timeOffset="29175.3543">11850 18390 511 0,'0'0'0'0,"0"0"0"16,0 0 0-16,0 0 0 15,0 12-38-15,-2-2-45 16,-1 1-2-16</inkml:trace>
  <inkml:trace contextRef="#ctx0" brushRef="#br0" timeOffset="95081.5624">11844 12773 104 0,'0'0'7'16,"0"0"8"-16,-7-4 6 0,7 4 5 15,0 0 4 1,0 0 2-16,-11-4 2 0,11 4-1 15,0 0-6-15,0 0-6 16,0 0-8-16,-7 6-2 0,7-6-4 16,0 13-2-1,0-2-2-15,0 5 1 0,0 1-1 16,3 2-1-16,-1 2 1 0,0-3 0 16,1 1-2-1,-2-6 1-15,2-6 0 16,-3-7-1-16,0 0-2 15,0-13 2-15,-4-6-1 0,-1-1 0 16,-2-5 1-16,-1 1-1 16,-1-1 1-16,0 4-1 0,2 5 1 15,0 4-1-15,7 12 0 16,-11-16 0 0,11 16 0-16,-3-8 0 0,3 8-1 15,1-14 1-15,1 4 0 16,6-1 0-16,1 0 0 0,0 0 0 15,1 1 0-15,5 4 1 16,-1 3 0-16,6 3 0 16,0 1 1-16,5 7 1 0,4 1 1 15,3 0 1-15,5-2-1 16,0-4 1-16,4-2-1 0,0-2 0 16,-1-10 0-1,0-2-1-15,-3-3 0 16,-3-2-2-16,-1 2 1 0,-4 5-1 15,0 0 1-15,-1 4-1 16,-2 3-1-16,1 4 1 16,-1 1 0-16,0-1-1 0,2 0 1 15,-2-2-1 1,-4-5 0-16,0-5 1 16,-5-1-1-16,3-4 0 0,-5-5 1 0,2 5-1 15,-4-2 1 1,0 5-1-16,-4 2 1 0,1 2-1 15,1 6 0-15,-2 2 0 16,-9 2 1-16,14 0-1 0,-14 0 0 16,16 0 0-1,-6 0 0-15,-1 0 1 0,-1-5-1 16,-1-4 0-16,4 1 1 16,-11 8-1-16,16-15 1 15,-16 15-1-15,15-8 0 16,-15 8 0-16,10 0 0 15,-10 0 0-15,10 2 1 0,-10-2-1 16,0 0 0-16,10 13 1 0,-10-13-1 16,0 0 0-1,0 0 0-15,9 10 1 16,-9-10-1-16,0 0 0 0,0 0 0 16,0 0 0-16,0 0 0 15,0 0 0-15,0 0 0 0,12-3 0 16,-12 3 0-16,0 0 1 0,0 0-1 15,0 0 0-15,0 0 0 16,0-9 0-16,0 9-1 16,0 0 1-1,0 0 0-15,0 0-1 0,2 5 1 0,3 6 0 16,3 8 0 0,3 6 0-16,2 8 1 15,3 3 0-15,0 4 0 0,2 3 0 16,-2-2-1-1,2-4-5-15,-11-13-23 0,5-7-49 16,-12-17-1-16</inkml:trace>
  <inkml:trace contextRef="#ctx0" brushRef="#br0" timeOffset="95699.8304">12029 12720 339 0,'0'0'8'16,"0"0"4"-1,0 0 3-15,0 0 2 0,0 0 0 16,0 0 0-16,-4 6 1 0,4-6-1 16,2 17-7-16,3-2-3 15,3 0-4-15,0 8-4 16,1-5-10-16,5 3-33 15,-1 1-34-15,-3-3-1 0</inkml:trace>
  <inkml:trace contextRef="#ctx0" brushRef="#br0" timeOffset="96024.7058">12255 12714 357 0,'0'0'6'0,"-2"10"3"16,2 2 0-1,0 3 2-15,4 5-1 0,5 0 0 16,2 5-7 0,-2 5-35-16,11-12-36 0,-2-3-5 15</inkml:trace>
  <inkml:trace contextRef="#ctx0" brushRef="#br0" timeOffset="96495.7457">12546 12682 361 0,'0'0'4'0,"0"15"0"16,2-3 0 0,5 5 0-16,-2 0-1 0,6 5-12 15,-4 2-52-15,9-7-4 0</inkml:trace>
  <inkml:trace contextRef="#ctx0" brushRef="#br0" timeOffset="96830.5221">12729 12521 410 0,'0'0'4'16,"0"0"2"-16,0 17 1 0,4-1 1 15,1 2 0-15,3 4 0 16,1 5-1-16,5-3-6 15,8-5-49-15,-2 7-28 0,-1-4-2 16</inkml:trace>
  <inkml:trace contextRef="#ctx0" brushRef="#br0" timeOffset="97879.9451">12374 13375 313 0,'0'0'4'16,"0"0"4"-16,11-3 0 16,-3-7 1-16,3-6 0 0,2-6 1 15,2-5 0-15,1 2-1 16,2-5-1-16,-1 7-1 15,2 6 1-15,-3 9 1 0,3 8 0 16,0 11 0 0,0 9 1-16,2 4-1 0,3 1-6 15,-5-6-23-15,3 0-54 16,3-5-1-16</inkml:trace>
  <inkml:trace contextRef="#ctx0" brushRef="#br0" timeOffset="98650.0876">12534 13278 296 0,'0'0'11'0,"0"0"5"16,0 0 3-16,0 0 2 0,0 0 5 15,0 0-1-15,4 0 0 16,-4 0 1-16,6 15-9 16,1 6-4-16,1 8-4 15,3 14-2-15,1 10-7 0,4 11 0 16,6 13 0-16,-3 12 0 15,3 13 0-15,0 3 0 16,2 9 0-16,-3 1 0 16,2 2 0-16,-1 0 0 15,-1-7 0-15,0-8 0 0,3-13 0 16,-3-12-3-16,0-14-81 16,4-11-1-16</inkml:trace>
  <inkml:trace contextRef="#ctx0" brushRef="#br0" timeOffset="99800.3341">12774 15262 319 0,'0'0'8'15,"0"0"3"-15,0 0 1 0,0 0 3 16,-11 8 3-16,11-8-1 16,0 0 1-16,0 0 2 0,-3 13-9 15,3-2 0 1,7 6-3-16,3 9 0 0,4 8-1 16,5 7-1-16,3 5-1 0,0 4 0 15,4-1-1 1,-1-3 0-16,-4-6 0 0,-3-5-4 15,-3-11 0-15,-4-3 0 16,-4-7 0-16,-7-14 0 0,0 0 0 16,0 0 0-1,-12-18 0-15,-3-8 0 0,-3-6 0 16,-6-9 0-16,0-7 0 16,-3-3 0-16,3 0 0 15,1 1-4-15,3 3 1 0,6 3 0 16,4 6 1-1,6 2-1-15,4 7 2 0,9 4 0 16,4 6 0-16,8-1 0 16,1 5 0-16,4 6 0 15,1 4 1-15,-2 4 0 0,-3 1 0 16,0 9 1 0,-5 5 0-16,-5 6 0 0,-4 4 0 15,-3 3 0-15,-4 2 0 16,-1 3-1-16,0-1 1 15,0 0 0-15,0-2 1 0,2 0-2 16,4-4 1-16,4-3 0 16,5-3 0-16,2-2 0 15,6 0-1-15,2-4 0 16,-4 0 0-16,3-1 0 0,-4 2-1 16,-2-2-3-16,-2 5-15 0,-9-2-59 15,3-4-2 1</inkml:trace>
  <inkml:trace contextRef="#ctx0" brushRef="#br0" timeOffset="100321.9877">13487 15625 390 0,'0'0'4'15,"0"0"1"-15,-8-9 2 16,-1-7 0-16,1-5 1 0,-9-11-1 16,0-8 0-1,-6-13 0-15,-1-4-3 0,-3-7-3 16,2 5 1-16,3 4-2 0,1 8 2 16,6 13 0-16,9 18 2 15,6 16-1-15,8 14 1 16,12 16-1-16,7 5 0 15,6 7 0-15,2 2-1 0,5-5-1 16,-3-2 1 0,-3-8 0-16,-6-9 0 0,-9-12-1 15,-7-8 0-15,-7-11 0 16,-5-12 0-16,-8-12-1 16,-8-8-1-16,1-8-2 15,-6-2-1-15,6-2-5 0,3 8-8 16,5 6-20-1,-3 11-42-15,11 12-2 0</inkml:trace>
  <inkml:trace contextRef="#ctx0" brushRef="#br0" timeOffset="100589.1075">13858 15473 410 0,'0'0'1'0,"0"0"1"0,-7-8 1 15,0-11 0 1,-7-8 0-16,-3-14 1 16,-5-12 1-16,1-10 2 0,-4-5-2 15,2-2 1-15,3 4 0 0,7 9 0 16,3 10 2 0,10 19-1-16,7 18 0 15,8 15 0-15,10 17-2 0,5 11 0 16,8 7-1-1,6 7-2-15,-4 5-4 16,7 2-12-16,-8 4-60 0,-2-15-8 16</inkml:trace>
  <inkml:trace contextRef="#ctx0" brushRef="#br0" timeOffset="100770.1437">13817 15323 458 0,'0'0'1'0,"0"0"1"16,9 0 0-16,4-10 1 0,5-1 0 15,5-7 0 1,7-7-4-16,13-1-26 0,-1-5-48 16,2 1-4-1</inkml:trace>
  <inkml:trace contextRef="#ctx0" brushRef="#br0" timeOffset="101368.1058">13120 16505 401 0,'0'0'6'0,"10"23"1"0,5 1 3 15,7 10-1-15,0 7 3 16,9 2 0-16,-3 6 0 0,2-2 1 16,-2-5-4-16,-9-10-3 0,-3-10-3 15,-16-22 2-15,0 0-3 16,-18-26 0-1,-9-16 0-15,-6-12-2 0,-6-13 0 16,-3-8 0 0,-1-5 0-16,4 1 0 0,7 6 0 15,8 12 0-15,13 8 0 16,9 13 0-16,6 13 0 0,15 14 0 16,6 9 0-1,7 6 0-15,-1 12 0 0,2 6 0 16,-4 8 0-1,-6 5 0-15,-8 2 0 0,-5-3 0 16,-10 0 0-16,-4-8 0 16,-8-1 0-16,-8-11-21 0,-16-4-59 15,20-3-4-15</inkml:trace>
  <inkml:trace contextRef="#ctx0" brushRef="#br0" timeOffset="101863.7607">13518 16415 356 0,'0'0'4'0,"0"0"6"16,0 0 1-16,0 0 3 0,0 0-1 15,0 0 1 1,-12-11 2-16,5-3 0 0,-1-3-3 16,-3-8-4-16,1 2-2 0,2-7 0 15,-1 1-1 1,6 1-1-16,3 4 0 15,1 1-2-15,10 3-1 0,2 2-2 16,10 2 0-16,0 0-5 16,10 7-21-16,9-1-53 0,-3 0-4 15</inkml:trace>
  <inkml:trace contextRef="#ctx0" brushRef="#br0" timeOffset="102070.3147">13965 16289 428 0,'0'0'5'0,"0"0"0"15,0 0-1-15,-4 6 1 16,-3-12-1-16,-3-10 0 0,-5-8-1 16,-1-5-1-16,-4-12-5 15,1-2 1-15,-4 1 2 0,1 7 2 16,4 10 1 0,0 10 2-16,7 14 2 15,0 7 2-15,6 10-1 0,4 5-2 16,1-4-7-16,12-5-46 15,0 0-30-15,7-10-3 0</inkml:trace>
  <inkml:trace contextRef="#ctx0" brushRef="#br0" timeOffset="102790.0955">14046 16020 333 0,'0'0'7'0,"6"18"3"0,5 2 1 16,0 5 3-16,2 3 1 16,3 1-1-16,1 2 1 15,0-1-1-15,-1-4-5 0,-5-15-3 16,-11-11-2-16,12-5 0 15,-12-16-2-15,-4-7-1 0,-2-6 0 16,1 2 0-16,-1-2 1 16,1 6 1-1,3 7 1-15,2 13-1 0,0 8 1 0,18 9 2 16,-1 9 0 0,1 1-1-16,1-2-1 15,1-3-2-15,-4-11-1 0,0-8-1 16,-7-17-2-16,-5-10 0 15,1-4 0-15,-4-4 0 16,-1 1-1-16,0 6 1 0,3 12 1 16,-3 21 1-16,13 0 0 15,-1 14 1-15,5 13 0 16,1 7 0-16,4-1-2 16,3-1-7-16,-4-7-35 15,5-15-37-15,-1-6 1 0</inkml:trace>
  <inkml:trace contextRef="#ctx0" brushRef="#br0" timeOffset="103063.0426">14548 16041 425 0,'0'0'1'0,"0"-6"-1"0,-3-7 0 15,3-6 1-15,0-3-1 0,0-7 1 16,-1-5-1-1,1-5 1-15,0 7 0 0,-1 0 3 16,1 10 1-16,-5 9 2 0,5 13 0 16,-7 7 2-1,7 18-1-15,-6 10 1 16,6 5-1-16,2 3-1 0,6 0-2 16,5-3-3-16,3-9-3 15,10-7-5-15,-4-14-13 0,8-13-48 16,-3-4-13-16</inkml:trace>
  <inkml:trace contextRef="#ctx0" brushRef="#br0" timeOffset="103280.384">14886 16044 412 0,'0'0'3'0,"0"0"3"16,-3-6 2-16,-6-3 1 15,-2-7 2-15,-2-3 0 16,-3-3 1-16,0-1 1 0,1-1-1 15,-1-1-3 1,5 6-4-16,4 3-5 16,5 4 0-16,4 2 0 0,11 3 0 15,2-1 0-15,7 0 0 0,4-4 0 16,10 0 0 0,6-7-78-16,-7-2-7 0</inkml:trace>
  <inkml:trace contextRef="#ctx0" brushRef="#br0" timeOffset="108441.3421">13152 12414 148 0,'0'0'6'0,"0"0"5"16,-10 2 5-16,10-2 5 0,0 0-1 15,0 0 1-15,-10 6 0 0,10-6 0 16,0 0-4-1,0 0-3-15,0 0-4 0,0 0-1 16,0 0 0 0,0 0 1-16,3 10 1 0,-3-10-1 0,0 0 0 15,0 11-2 1,0-11-1-16,0 0-1 0,0 12 0 16,0-12-1-16,0 0-1 15,0 0 0-15,0 0 0 16,0 0 0-16,0 0-1 0,0 0 0 15,0 0-1 1,6 5 0-16,-6-5 1 0,13 0-2 16,-3 0 1-16,-1-2-2 15,2-1 1-15,1 1 0 16,2 1-1-16,3-2 0 16,-1 1 1-16,4-2-1 15,1 2 1-15,2-1-1 0,-1-1 1 0,2 0-1 16,3 0 1-1,0 1 0-15,-1-1 1 0,1-1-1 16,-2-2 0-16,2 1 1 16,-5-2-1-16,4 2 1 15,-2-1-1-15,-1 1 1 16,-1-2-1-16,-1 2 0 0,0 1 0 16,0 1 0-1,2 0 0-15,-4-2 0 0,1 1 0 16,-2 2 0-16,-1-2 0 0,3 2 1 15,-1-4-1-15,-2 1 0 16,5-1 0-16,-1-2 0 16,-1-4-1-16,4-1 0 15,-1 2 0-15,0 0 0 0,0-3 0 16,1 3 0 0,-2-1 0-16,0 2 0 0,3 2 0 15,-4 0 0-15,0 0 1 0,4 0-1 16,-3 1 0-1,-1 1 0-15,1-6 1 16,2 2-1-16,0-1 0 0,1-1 0 16,-2-1 1-16,2-1-1 15,0 0 0-15,1 1 0 0,-2 0 0 16,3 3 1 0,-3-1-1-16,4 2 0 15,-1 1 0-15,1 1 1 0,-2 2-1 16,3 2 0-16,1-1 0 15,-2-1 1-15,1-1-1 0,0 3 0 16,1-1 0-16,-3-1 0 16,2-2 0-16,1-4 0 15,0 1 0-15,1 0 0 0,1-4 0 16,-2 3 0-16,-1-2 0 16,4-3 0-16,-1 2 0 0,1-2 0 15,0 2 1 1,0-3-2-16,-1 0 1 15,0 3 0-15,1-4 0 0,-1 5 0 16,0-2 0 0,-1-1 1-16,3 2-1 0,-3 0 1 15,2 2-1-15,-2 1 1 0,0-2-1 16,-2 1 1-16,2 2-1 16,1-3 0-1,-3-1 0-15,0 1 0 0,2-1 0 16,-2 1 0-16,0-4 0 15,0 0-1-15,0 0 1 0,-5 2 0 16,4 1 0-16,-4 0 0 16,2-3-1-16,-2 0 1 15,-1 4 0-15,1-1 0 0,-2-3 0 16,4-1 0-16,-4 4 0 16,-4-2-1-1,3 1 1-15,-1-1 0 0,-2 1 0 16,1 1 0-16,0 0-1 0,-1 3 1 15,1 1 0 1,-2-2 0-16,2 4 0 0,0-4 0 16,-1 3 0-16,3 1 0 15,-3-1 0-15,2-1 0 0,-1 0 0 16,1 2 0 0,-1 0 0-16,2-1-1 0,2 2 1 15,-2-4 0-15,-1 1 1 0,2 2-1 16,1 0 0-16,0-3 1 15,-4 4-1-15,4-4 1 0,-2 4 0 16,0-1-1 0,-2 1 0-16,1 2 0 0,-2-1 0 15,2 2 1 1,0-1-1-16,0 0 0 0,-2 2 0 16,2 0 1-16,-1-1-1 15,-1 1 0-15,1 1 0 16,-3 1 1-16,1-1-1 15,-2-1 0-15,-2-1 0 0,-7 3 1 16,-6 2-1-16,16-4 1 16,-16 4-1-16,0 0 1 0,0 0-1 15,7-9 1 1,-7 9 0-16,0 0 0 16,0 0 0-16,-5-12 0 0,5 12 0 15,-9-3 0-15,9 3 0 0,-14-2 0 16,2 2 0-16,2-1-1 15,-1 1 1-15,-5-3-1 0,2-1 0 16,-4-1 0-16,0-1 0 16,-1-1 0-1,-4 2 2-15,-2-5-2 16,3 6 0-16,-3 1 0 16,0 2 0-16,0 1 0 15,2 0 0-15,1 4 0 0,6 0 0 16,0 1-2-16,4 0 1 0,4-1 0 15,8-4-1-15,0 0 1 16,0 0 0 0,0 0-1-16,0 0 1 0,18 5-1 15,0-5 1-15,4 0-1 0,7 0 1 16,3-4-1-16,3-1 0 16,1 2 1-16,0-6 0 0,-2 6 0 15,-3-3 0 1,-7 3 1-16,-4 3 0 0,-4 0 1 15,-5 0 0-15,-11 0-1 16,5 17 1-16,-5-6 0 0,-4 7 1 16,-1 2-1-1,-6 3 0-15,-3 4-1 16,3 4 1-16,-3-2-1 16,2 3 0-16,1-3 0 0,1-2-1 15,5 1-1-15,-1-5-4 16,6 2-9-16,0 2-61 0,0-4-6 15</inkml:trace>
  <inkml:trace contextRef="#ctx0" brushRef="#br0" timeOffset="116728.8229">16806 10432 98 0,'0'0'4'16,"0"0"2"-16,0 0 2 15,0 0 5-15,0 0 5 16,0 0 2-16,0 0 6 16,0 0 1-16,0 0-1 0,-9-8 0 15,9 8-2 1,0 0-3-16,0 0-2 0,-9 0-3 15,9 0 0-15,0 0-3 0,0 0 1 16,0 0-3 0,-8 11 0-16,8-11-1 0,0 0-2 15,-11 9 0-15,11-9-1 16,-10 9-1-16,10-9 0 0,-8 13-1 16,8-13-1-1,-7 14 0-15,7-14-1 0,-7 10-1 16,7-10 0-1,0 0 0-15,0 0-2 0,0 0 0 16,11 3 0-16,-11-3 0 0,16-10 0 16,-5 5 0-16,0-1 0 15,2 2 0-15,-1 0 0 0,-1 0 0 16,3 3 0 0,-3 1 0-16,-3 0 1 0,2 1-1 15,-10-1 0 1,11 15 1-16,-5-2-1 0,0-2 0 0,-2 3 0 15,2-2 0 1,-1 2 0-16,-1-4-1 16,7-1 1-16,-2-2-1 0,4-2 0 15,1 1 0-15,-1 0 1 16,0 4-1-16,0 1 1 16,-1 3 0-16,-4 0 1 15,-1 10 0-15,-6-4 1 0,-1 5 0 16,0-5 1-16,-2 2-2 15,-3-4-1-15,-1-8-5 0,2 0-10 16,-8-9-32 0,12-1-33-16,-8-3-1 0</inkml:trace>
  <inkml:trace contextRef="#ctx0" brushRef="#br0" timeOffset="117459.0057">16992 10391 392 0,'0'0'6'15,"0"0"4"-15,0 0 1 0,0 0 0 16,0 0 1-16,0 0 1 0,0 0-1 16,0 0 1-1,0-14-7-15,0 2-3 0,-1 1-2 16,0-3-1-16,-1-1-6 15,2 1-21-15,10 0-52 0,-10-1-1 16</inkml:trace>
  <inkml:trace contextRef="#ctx0" brushRef="#br0" timeOffset="121138.8683">11324 12593 243 0,'0'0'10'16,"0"0"5"0,6-2 3-16,-6 2 3 0,0 0 2 15,7-3 1 1,-7 3 3-16,0 0 1 0,0 0-10 15,0 0-3-15,0 0-3 16,0 0-2-16,0 6-3 0,0 5-1 16,0 7-1-16,0 1-1 0,3 5-1 15,4 3 0 1,-2-3-1-16,5 0-1 16,3-6 1-16,2-4-1 15,3-6-1-15,-1-5 1 0,5-3-2 16,0-2 1-16,1-3-1 15,-1 1 0-15,-1 2 0 0,-2 2 0 16,-3 1 0-16,0 9 0 16,-9 3 1-16,-3 5-1 15,-2-1-1-15,-2-1-8 16,0-6-35-16,0-10-35 16,-8 8-1-16</inkml:trace>
  <inkml:trace contextRef="#ctx0" brushRef="#br0" timeOffset="121372.7588">11283 12639 344 0,'0'0'2'0,"0"0"-1"15,0-5 2-15,0 5-1 0,7-11 1 16,5 3 0-16,-3 2-6 16,13-3-15-16,6 3-44 15,-4 1-4-15</inkml:trace>
  <inkml:trace contextRef="#ctx0" brushRef="#br0" timeOffset="121690.7147">11633 12505 444 0,'0'0'3'0,"-5"-4"0"0,3-6 2 16,-2-4 0 0,4-3-1-16,-3-10 1 0,-1-1 0 15,3-6-2-15,1 2-8 16,2-5-15-16,-6 4-58 15,11 9 0-15</inkml:trace>
  <inkml:trace contextRef="#ctx0" brushRef="#br0" timeOffset="148220.6005">12828 7786 262 0,'0'0'6'16,"0"0"3"-16,0 0 1 16,0 0 5-16,0-11 1 15,0 11 3-15,0 0 1 0,0 0 2 16,0 0-4-1,0 0-3-15,0 0-2 0,0 0-2 16,0 0-3-16,0 0-1 16,-1 8-1-16,1-8-2 15,0 10 0-15,0-10-1 0,0 18 0 16,0-5-1-16,-2 4 1 16,-1 5-1-16,-1 1 1 0,-2 5-2 15,0-2 1-15,-3 8-1 16,0-5 1-16,1 0-2 15,1-4 1 1,2-3 0-16,1-4-1 0,3 0 0 16,1-7 0-16,2 2 0 15,-2-13 0-15,12 14-1 16,-12-14 1-16,17 14 0 0,-17-14 0 16,17 10-1-16,-6-8 1 15,0 4 0-15,2-4 0 16,-1 1-1-16,1 0 1 0,3 1 0 15,1 0 0-15,0 2 0 16,2 4 0-16,2-1 1 16,0 1-1-16,4 0 0 15,1 1 1-15,1 0-1 0,0 0 0 16,2 2 0-16,-2-2 1 0,1 0-1 16,-2 0 0-16,4-1 0 15,0-2 0 1,-1-2 1-16,0 1-1 0,1-5 0 15,-3 1 0-15,-2-3 0 16,-1 0 0 0,-6 0 1-16,0 3-1 0,-5 0 0 15,1 0 0-15,-2 0 0 0,-6 0 0 16,5 2 1 0,-11-5-1-16,14 8 0 0,-14-8 0 0,11 6 0 15,-11-6 0 1,10 3 0-16,-10-3 0 15,13 7 1-15,-13-7-1 0,12 5 0 16,-12-5 0-16,13 0 0 16,-13 0 0-16,13 0 0 15,-13 0 0-15,8-15 0 0,-2 1 0 16,-3-6 0-16,3 0 0 16,-1-8-1-16,2-8 1 0,-2-2-1 15,3-2 0 1,0-2-1-16,-2 3-2 0,1 6-4 15,-3 2-9 1,3 6-41-16,-7 25-21 0,0 0-3 16</inkml:trace>
  <inkml:trace contextRef="#ctx0" brushRef="#br0" timeOffset="148762.6453">13429 8260 378 0,'0'0'5'15,"0"0"2"-15,0 0 1 0,0 0 2 16,0 0 0-1,0 0 2-15,0 0 1 0,2-8-1 16,-2-8-3-16,3-3-3 16,-1-5-1-16,2-4-3 15,-2-4-4-15,7 6-9 0,-6-6-26 16,4 6-41 0,0 4-1-16</inkml:trace>
  <inkml:trace contextRef="#ctx0" brushRef="#br0" timeOffset="149213.8">13220 8252 314 0,'0'0'5'16,"-2"-9"3"-1,2-2 0-15,2-7 0 0,0-6 0 16,6-6 1-16,0-6 0 15,5-3-5-15,0 0-15 0,0 0-33 16,2 6-23-16,-5 8-6 16</inkml:trace>
  <inkml:trace contextRef="#ctx0" brushRef="#br0" timeOffset="149606.9639">13036 8148 316 0,'0'0'6'0,"0"-9"2"15,0-4 0-15,0-1 1 16,0-5 1-16,1-2-1 0,3-5 2 15,2-5-1 1,0 5-9-16,-1-3-15 0,2-8-38 16,3 14-18-16</inkml:trace>
  <inkml:trace contextRef="#ctx0" brushRef="#br0" timeOffset="158989.5767">12762 8020 303 0,'0'0'7'15,"0"0"1"-15,0 0 4 0,-9-2 1 16,9 2 2-16,-9-5 3 0,9 5 1 15,-13-10 0 1,13 10-4-16,-13-9-2 0,4 4-2 16,9 5-1-1,-18-9-2-15,10 6-1 0,-3-2-1 16,0 1-1-16,-1-2-1 16,-1 1 0-16,2 0 0 0,0-1-1 15,-1 0 1-15,-1 1-1 0,0 3-3 16,2 0 0-1,-1-1 0-15,0 0 0 0,1 0 0 16,-1 0 0 0,0 0 0-16,0 3 0 0,0-2 0 0,-3-4 0 15,1 5 0 1,-2-2 0-16,0 1 0 16,-2-1 0-16,1 0 0 0,-2 2 0 15,-1-1 0 1,3 1 0-16,-1-2 0 0,-5 0 0 15,5 2 0-15,-1-3 0 16,-4 1 0-16,4 2 0 16,-4 1 0-16,-1-3 0 0,2 3 0 15,-3 0 0-15,3 0 0 16,3 0 0-16,-2 0 0 16,2 0 0-16,0 0 0 0,1 0 0 15,1 0 0-15,3-3 0 0,-3 0 0 16,1 0 0-16,-2-2 0 15,4 2 0-15,-3-1 0 16,5-2 0-16,-1 0 0 16,3 4 0-1,-1-4 0-15,1 2 0 16,2 2 0-16,0-1 0 0,8 3 0 16,-15-2 0-16,15 2 0 15,-13-1 0-15,13 1 0 0,-16-4 0 16,16 4 0-16,-16-6 0 15,16 6 0-15,-15-5 0 16,15 5 0-16,-11-2 0 16,11 2 0-16,-8-1 0 0,8 1 0 15,0 0 0-15,-10 0 0 16,10 0 0-16,0 0 0 0,-10-1 0 16,10 1 0-16,0 0 0 15,0 0 0-15,-9-3 0 16,9 3 0-16,0 0 0 0,0 0 0 15,0 0 0 1,0 0 0-16,0 0 0 0,0 0 0 16,9 8 0-1,4 0 0-15,4-1 0 0,4-1 0 16,-1-1 0-16,5 1 0 16,0-4 0-16,2-2 0 0,-1 0 0 15,1-5 0 1,-1-1-3-16,-1 0 0 0,1-4 1 15,-1 2-1-15,-3 2 0 16,-5-1 0-16,-1 4 0 16,-2 1 1-16,-6 0 0 0,-8 2 1 15,10-1-1-15,-10 1 1 16,0 0 0-16,0 0 0 0,0 0 1 16,0 0 0-16,0 0 0 15,-9 0 1-15,9 0 0 16,-19 1 0-16,8 1 0 0,-1-2 0 15,-1 0 1 1,-1 0-1-16,0 0 0 16,-1-6 0-16,2 2 0 0,-1 1 0 15,-1 0 0-15,0-3 0 16,0 4 0-16,3-1 0 16,-1 0 0-16,1 2-1 0,-1 0 1 15,3-1 0-15,-2 1 0 16,-1 0 0-1,3-1-1-15,-4-1 1 0,2 2 0 16,0 0-1-16,1 1 1 16,1-3-1-16,2 0 0 0,8 3 1 15,-14 0-1-15,14 0 0 16,0 0 0-16,-9 0 0 0,9 0 0 16,0 0 0-16,0 0 0 15,-5 11 1-15,5-11-1 16,0 0 0-16,0 0 1 0,0 0-1 15,-12 8 0 1,12-8 0-16,0 0 0 16,0 0 0-16,-10 11 0 0,10-11 0 15,0 0 0-15,-8 13 1 16,8-13-1-16,-8 11 0 0,8-11 0 16,0 0 0-1,-9 9 0-15,9-9 0 16,0 0-1-16,0 0 0 0,0 0 1 15,0 0-1-15,10-3 1 0,5-3-1 16,0 3 1-16,6-4 0 16,4-1 0-16,1-1 0 0,3-3 0 15,-2 0 0 1,3-2 0-16,-2 1 0 0,-2-2-1 16,-5 4 1-16,4-6-1 15,-5 6-1-15,-1-1 1 16,-3 3-1-16,-2 2 0 0,-1 2 0 15,-4 0 1 1,-9 5-1-16,14-4 1 16,-14 4 1-16,0 0-1 0,0 0 1 15,0 0 0-15,0 0 1 16,0 0-1-16,-10 3 1 0,10-3-1 16,-16 3 0-1,6 0 0-15,0 0 0 16,0-3 1-16,-1 2-1 0,11-2-1 15,-15 4 1-15,15-4 0 0,-12 3 0 16,12-3 0-16,0 0 0 16,-11 3 1-16,11-3-1 0,0 0 1 15,0 0-1-15,-11 0 1 16,11 0-1-16,-9 0 1 16,9 0 0-16,-14 5 0 0,4-4-1 15,-2 2 1 1,2-1-1-16,-4 2 1 15,1 2-1-15,-1-3 0 16,-1 2 1-16,0 0-1 0,-1 0 0 16,0-1 0-16,2 4 0 15,-1-2 0-15,1 2 0 16,0-1 0-16,1 1 0 0,0-2 0 16,0 1 0-1,1-1 0-15,0-2 0 0,3 2 0 16,9-6 0-16,-14 4-1 15,14-4 1-15,0 0-1 16,-3 8 1-16,3-8-1 0,10 18 0 16,2-7 0-16,4 7 0 15,2 0 1-15,4 9 0 0,3-1 0 16,1 6 1-16,0 1 0 16,-1 2 1-16,-1 1 1 0,-3-2-1 15,1 2 1 1,-7-3-1-16,-2-5 1 15,-3-2-3-15,0-5 0 16,-4-3 0-16,-1-6 0 0,0 0-7 16,-5-12-18-16,-16 2-56 15,16-2-3-15</inkml:trace>
  <inkml:trace contextRef="#ctx0" brushRef="#br0" timeOffset="161048.547">15053 8703 298 0,'0'0'6'16,"0"0"3"-16,0 0 4 0,0 0 0 15,-5 9 3 1,5-9 2-16,0 0 1 0,0 10 0 15,0-10-4 1,0 0-5-16,5 9 0 0,-5-9-3 16,0 0 0-16,9 11-2 15,-9-11-1-15,0 0 0 0,10 11-1 16,-10-11 0-16,0 14 0 0,0-3-1 16,0-1 0-1,-3 4 0-15,-3 3-1 0,3 3 0 16,0 1 0-1,0 3 0-15,-1 0 0 16,0-2-1-16,1-1 1 0,1-1-1 16,1-2 0-16,1-4 0 15,0-3-1-15,1-1 0 16,-1-10-1-16,11 12 0 0,-11-12-1 16,10 5 1-16,-10-5-1 15,14 3 0-15,-14-3 0 0,16 2 0 16,-6 0 0-1,1 1 0-15,1-1 0 0,5 4 0 0,3 3 0 16,1-2 0 0,4 3 1-16,-2 2 0 15,6 1 0-15,-1 0 1 0,1 1-1 16,0-1 2 0,-2 0-1-16,-1 3 1 0,-1-4 0 15,-3 3 0-15,-1-1 0 0,1-1 1 16,-3 3-1-16,2-4 0 15,-5 0 0 1,1 0 0-16,-4 0 0 0,4 1 0 16,-4 1-1-16,1-3 1 15,-6 0-1-15,3 2 0 0,0-2-1 16,-3 2 1-16,-1 3 1 16,2-4-2-16,-1 3 2 15,-1-1-1-15,-3 4 0 0,3-2 2 16,-2 0-1-1,-2 0 0-15,1-2 1 16,-3-2 1-16,3-2-2 0,-4-10 0 16,2 12 0-16,-2-12 1 15,0 0-1-15,0 0 0 0,8 1 1 16,-8-1-1 0,8-8 0-16,-8 8 0 15,8-14 1-15,-4 4-1 0,0 2 0 16,0-1 0-16,-1-1 0 15,2 2 0-15,-3-1 0 0,3-1 0 16,0-1 0-16,-1 1 1 0,1 0 0 16,6 0 0-1,2 0 0-15,-1-1 0 0,5-2 0 16,0 0 1 0,1 0-3-16,4 2-5 0,-3-2-26 0,-1 4-41 15,-1 1-2 1</inkml:trace>
  <inkml:trace contextRef="#ctx0" brushRef="#br0" timeOffset="161436.2079">15643 9295 351 0,'0'0'5'16,"0"0"4"-16,0 0 1 15,0 0 2-15,10-10-1 16,-10 10 1-16,15-16 0 16,-4 4 1-16,2-1-5 15,1-1-5-15,1-1-6 0,-1-1-17 16,-7 2-52-16,8 3-4 0</inkml:trace>
  <inkml:trace contextRef="#ctx0" brushRef="#br0" timeOffset="161780.6931">15437 9172 391 0,'0'0'2'0,"0"0"3"16,0 0 2-16,5-8 1 16,2-1 0-16,0-6 1 0,3-4-1 15,3-3 1 1,0-5-3-16,6 1-9 0,-4-1-11 16,6-9-50-1,-2 17-11-15</inkml:trace>
  <inkml:trace contextRef="#ctx0" brushRef="#br0" timeOffset="162255.3126">15255 9068 292 0,'0'0'7'0,"0"0"4"16,0-15 4-1,0 15 0-15,1-21 1 0,0 6 1 16,1 0 1-16,-1-4-1 16,1 2-7-16,2 3-8 0,0 0-12 15,0 4-59 1,-4 10-2-16</inkml:trace>
  <inkml:trace contextRef="#ctx0" brushRef="#br0" timeOffset="165536.1346">14982 8855 238 0,'0'0'6'0,"0"0"5"0,0 0 2 16,0 0 2 0,0 0 5-16,6 1 2 0,-6-1 1 15,0 0 3-15,0 0-5 16,0 0-3-16,0 0-2 0,0 0-3 16,0 0-4-16,0 0-3 0,0-8-1 15,0 8-2 1,0 0-2-16,-5-9 0 0,5 9 0 15,0 0 0 1,-11-11-1-16,11 11 1 0,-5-10 0 16,5 10-1-16,-12-9 1 15,12 9-1-15,-14-12 0 0,14 12 1 16,-12-11-1 0,12 11 1-16,-17-8-1 0,17 8 0 15,-13-6 1-15,13 6-1 0,-15-5 1 16,6 3-1-1,1-2 0-15,-4 1 0 16,4 1 1-16,-6-3 0 0,2 0 0 16,1 1-1-16,-1 1 1 15,0 0 0-15,1 1 0 0,1 0 0 16,-2 1 0-16,3-3-1 16,-1 1 0-1,1-1 0-15,-3 0 1 0,1 0-1 16,-2-1 1-16,2 0-1 15,-3 0 1-15,0 0 0 0,1 0 0 16,-3 1-1-16,-2-1 1 16,6 1-1-16,-3-2 1 0,2 2-1 15,-2-1 0 1,3-2 0-16,-1 2 0 0,0-1 0 16,3 0 0-1,-4 1 0-15,1-3 0 0,1 3 0 16,0-1 0-16,0 1 0 15,0-3 0-15,2 2 0 0,0 0 0 16,-1 4 0 0,1-5 0-16,1 2 0 0,-1 2 0 0,-1-1 0 15,0-1 0 1,4 0 0-16,-4-2 0 0,0 2 0 16,3-2 0-16,8 7 0 15,-17-13-1-15,8 7 1 0,9 6 1 16,-16-9-1-1,5 7 0-15,5-1 1 0,-4 2-1 16,0 1 0-16,10 0 0 16,-15-3 0-16,5 1 1 0,1-1-1 15,1 0 0 1,-1-1 0-16,-3-1 0 0,2 1 0 16,0 1 0-1,-2 0 0-15,2 1 0 0,0-1 1 16,1 0 0-16,1 2-1 15,8 1 0-15,-13-2 0 0,13 2 0 16,0 0 1-16,-13-8 0 16,13 8 0-16,-11-4-1 0,11 4 1 15,-13-10 0-15,13 10-1 16,-16-8 0-16,16 8 0 16,-13-7 0-16,13 7 0 15,-10-9 0-15,10 9 0 16,-10-8 0-16,10 8 0 0,0 0 0 15,-12-5 0-15,12 5 0 0,0 0 0 16,-11-5 0 0,11 5 0-16,-9-2 0 0,9 2 0 15,-10-6 0 1,10 6 0-16,-10-6-1 16,10 6 1-16,0 0 0 15,-9-7 0-15,9 7 0 0,0 0-1 16,0 0 1-16,0 0 0 15,0 0 0-15,0 0 0 0,0 0 0 16,0 0 0-16,0 0 0 16,0 0 0-16,0 0 0 0,0 0 0 15,0 0 0 1,0 0 0-16,-6-9 0 0,6 9 0 16,0 0 0-16,0 0-1 15,0 0 1-15,0 0-1 0,0 0 1 16,0 0 0-16,0 0 0 15,3 4 0-15,-3-4 0 16,0 0 0-16,7 11 0 0,-7-11 0 16,7 8 0-1,-7-8 0-15,7 13 0 0,-4-3 0 16,0 1-1 0,-1 1 0-16,2 0 1 0,1 1-1 15,-3 1 1-15,0-2 0 16,0 1-1-16,0-2 1 15,-1-1 1-15,0 2-1 0,-1-3 0 0,1-1 0 16,-1-8 0 0,2 15 0-16,-2-15 0 15,0 16 1-15,1-8-1 16,-1-8 0-16,4 17 0 0,-4-17 0 16,4 17 0-16,-2-8-1 0,0 0 1 15,-2-9 0-15,5 15 0 16,-5-15-1-16,5 8 1 15,-5-8 0-15,0 0 0 16,0 0-1-16,0 0 1 0,0 0-1 16,0 0 1-16,0 0-1 15,0 0 1 1,0-13-1-16,0 3 1 0,0-3 0 16,0-1-1-16,-2-4 1 15,-1-1 0-15,1 2-1 0,-2-1 1 16,2 0 0-1,0 2-1-15,0-1 2 0,-1 1 0 16,0 4-1-16,2-3 1 16,-1 3 0-16,1 0-1 0,-1 0 1 15,-1 0 0 1,1 4-2-16,2 8 1 0,-5-16 0 16,5 16 0-16,-4-12-1 15,4 12 0-15,-3-8 0 0,3 8 1 16,0 0-1-16,-2-10 0 15,2 10 1-15,0 0-1 0,0 0 0 16,0 0 1 0,0 0-1-16,0 0 0 0,0 0 0 15,5-11 1-15,-5 11-1 16,14-3 0-16,-5-1 0 16,1 0 1-16,5 1-1 15,0 0 0-15,2 0 1 0,2 2 0 16,-2 0-1-16,3 1 1 15,2 0 0 1,2 1 1-16,-4 5-1 0,3-1 0 16,-1 2-1-16,-1-1-1 15,-2 2-1-15,-1-2 0 0,-3 0-2 16,0 1-3-16,-6-5-4 0,2 2-16 16,-11-4-45-1,15 7-4-15</inkml:trace>
  <inkml:trace contextRef="#ctx0" brushRef="#br0" timeOffset="174220.9958">15620 9842 154 0,'0'0'1'16,"0"0"-1"-16,0 0-4 16,2-9-1-16,-2 9-4 0,3-8 0 15,-3 8 2 1,0-16 7-16,0 16 10 0,0-11 9 16,0 11 7-1,-3-12 4-15,3 12 3 0,-5-9 1 16,5 9-1-16,-5-12-6 0,5 12-8 15,-3-9-3-15,3 9-1 16,0 0-2-16,0 0 1 0,0 0 0 16,0 0 0-1,-7-5-1-15,7 5-2 0,0 0-2 16,-2 10-2 0,2-2-2-16,0 6-1 0,4 1-1 15,0 2-1-15,7 3 0 16,-4 1 0-16,2 1 0 0,3-2-1 15,-3-1-1-15,1-3 0 16,2-6-1-16,1-2-2 16,2-5-3-16,1 1-2 0,3-2-2 15,2 1-2-15,4 2-1 16,-1 0 1-16,1 5 2 16,-6 1 2-16,-1 4 5 0,-8 4 4 15,2 3 3-15,-12 0 3 16,0 0 1-16,-11-1 0 15,-3-6-3 1,0 2-12-16,-11-6-44 0,5-10-23 16,2-1-4-16</inkml:trace>
  <inkml:trace contextRef="#ctx0" brushRef="#br0" timeOffset="174572.1725">15634 9757 395 0,'0'0'6'16,"0"0"2"-16,0-6 1 16,0 6 0-16,11-11 2 0,0 3-2 15,3 2 0-15,3-4-3 16,5 5-12-16,-6-9-17 15,3 9-52-15,7 0-2 0</inkml:trace>
  <inkml:trace contextRef="#ctx0" brushRef="#br0" timeOffset="175090.7701">15944 9728 405 0,'0'0'5'0,"0"0"2"0,0 0 1 16,3-9 0-16,0-1 0 15,-1-5 1-15,1 2-1 16,2-5 0-16,-2-4-6 0,0 7-7 15,-1-5-10 1,-1-12-57-16,4 19-5 0</inkml:trace>
  <inkml:trace contextRef="#ctx0" brushRef="#br0" timeOffset="178909.205">10958 7753 234 0,'0'0'7'15,"0"0"3"-15,-1 11 2 0,1-11 3 16,-2 8 2-16,2-8 1 0,-4 10 2 16,4-10 0-1,0 0-3-15,0 0-2 0,-6 8-3 16,6-8-4 0,0 0 0-16,-2 9-3 0,2-9-1 15,0 0-1-15,0 0-1 16,0 0-2-16,3-4 1 0,-3 4 0 15,7-13-1 1,-2 3 0-16,-1 2 1 0,4-2-1 16,-1 1 0-16,2-3 0 0,2 3 0 15,0 0 0 1,0 2 0-16,3 2 0 0,-3 2 0 16,1 3 0-16,-3 0 1 15,-1 6 1-15,-1 3 0 0,0 1 1 16,-2 7 2-1,0 2-1-15,-3 1 1 16,0 2 0-16,1 0 0 16,0 1-1-16,1-3-1 0,-1-2 0 15,-1-4-2-15,3-3-1 0,-5-11 0 16,11 8-2 0,-1-8-1-16,-1 0 0 0,2 0 0 0,3-3-1 15,-1 1 1 1,2 2 0-16,-1 2 0 15,0 4 2-15,-2 5 2 0,-3 5 0 16,-1 3 2-16,-4 7 1 16,-4 1 1-16,0 3 0 15,-9 1 0-15,-1-3-2 0,-2-2-5 16,-6-11-10-16,4-13-41 16,1 2-24-16,3-7-5 15</inkml:trace>
  <inkml:trace contextRef="#ctx0" brushRef="#br0" timeOffset="179487.5963">11186 7677 313 0,'0'0'5'15,"0"0"2"-15,0 0 3 0,0 0 2 16,0 0 2 0,0 0 3-16,3-7 2 15,-3 7-1-15,0-16-3 16,0 7-2-16,0-3-2 0,0-1-4 15,0-1-2-15,0 0-2 16,0-2-5-16,1 2-7 0,-1-1-10 16,1-12-52-16,3 14-7 15</inkml:trace>
  <inkml:trace contextRef="#ctx0" brushRef="#br0" timeOffset="199028.1619">15073 11361 238 0,'0'0'8'0,"0"0"4"16,-13 0 4-16,4 3 2 0,-7 2 1 15,-1 2 1 1,-8 5 1-16,1 0 1 0,-7 3-7 16,3 4-4-1,-1 5-3-15,0 8-2 0,0 8-2 16,3 10 1-16,-2 8 0 16,3 14 1-16,1 7 1 0,5 14 1 15,2 8 1 1,9 10 1-16,5 8-1 0,4 3 0 15,13-2-2-15,9-3-1 16,10-10-1-16,7-13-2 0,10-17-1 16,7-18 0-16,10-23-2 15,5-26 0-15,2-11 0 16,1-25-2-16,0-13 1 16,-5-15-1-16,-7-13 1 0,-12-14 0 15,-8-13-1-15,-18-12-1 16,-11-15 0-16,-14-10 0 15,-19-7 0-15,-15 0 0 16,-13 0 0-16,-7 10 0 0,-7 17 1 16,-4 22 1-1,-1 26 1-15,2 25-1 0,7 29-2 16,5 16-3-16,15 33-18 16,15 12-54-16,3 4 0 0</inkml:trace>
  <inkml:trace contextRef="#ctx0" brushRef="#br0" timeOffset="199459.2399">15507 12759 369 0,'0'0'5'0,"3"12"2"16,7 4 4-16,8 11 1 16,8 13 2-16,7 11 0 15,7 12 0-15,10 15 1 0,7 4-5 16,4 4-4-16,-1-6-8 15,10-16-55-15,-4 6-21 0,0-13-4 16</inkml:trace>
  <inkml:trace contextRef="#ctx0" brushRef="#br0" timeOffset="200629.8703">15924 13917 400 0,'0'0'3'15,"0"0"4"-15,5 7 1 16,4 0 3-16,4 5 0 0,4 2 1 16,7 4 1-16,1 6 1 15,2 7-3-15,2 6-4 16,0 4-1-16,-1 5-1 16,-3 4-2-16,-6 1-3 0,-3-1 0 15,-1-2 0-15,-4-6 0 16,-1-8 0-16,3-8 0 15,-2-8 0-15,4-11 0 0,3-7 0 16,5-10 0-16,3-9 0 0,4-6 0 16,6-3-3-16,1-9-29 15,1 1-51 1,2 5-3-16</inkml:trace>
  <inkml:trace contextRef="#ctx0" brushRef="#br0" timeOffset="200908.4765">16678 14173 369 0,'0'0'4'0,"0"0"3"0,0 0 3 15,2-12 0-15,-1 0 0 16,3-5 1-16,-3-4-1 16,-1-3 1-16,0-2-3 15,0-2-4-15,-7 2 0 0,-3 3 1 16,-4 9 1-16,-4 6 0 15,1 7 1-15,2 8 0 0,1 14 1 16,5 11-1 0,8 8 0-16,1-1-7 0,9 2 0 15,9-6 0 1,6-9 0-16,5-16 0 0,8-10-43 16,-2-12-39-16,0-11-3 15</inkml:trace>
  <inkml:trace contextRef="#ctx0" brushRef="#br0" timeOffset="201459.0598">16925 13786 449 0,'0'0'5'0,"0"0"2"15,0 0 1-15,-4 10 1 0,4-10 0 16,-4 11 1-16,4-11 1 15,-10 12-8-15,10-12-3 16,-5 10 0-16,5-10 0 0,0 0 0 16,-12 0 0-1,12 0 0-15,-14-4 0 16,14 4 0-16,-11-10 0 0,11 10 0 16,-15-10 0-16,15 10 0 15,-10-7 0-15,10 7 0 0,0 0 0 16,0 0 0-1,-10-5 0-15,10 5 0 0,0 0 0 16,0 0 0 0,0 0 0-16,0 0 0 0,0 0 0 0,0 0 0 15,-8 8 0-15,8-8 0 16,-4 16-2-16,2-4 0 16,-2 3 0-16,-2 2 1 15,1 2 0-15,-4 1 1 0,5 2 0 16,1-1 0-1,0 1 0-15,3-3 1 0,2-2-1 16,4-5 0-16,8-4 1 16,-1-8-1-16,2 0 0 0,-3-8 0 15,-1-8 0-15,1-1-1 16,-6-4 0 0,0 2-3-16,-1 3 1 0,-5 16-2 15,21-9-1-15,-4 13-1 0,1 8-4 16,9 5-2-1,-2-2-5-15,4 1-9 16,0-2-46-16,-8-14-6 0</inkml:trace>
  <inkml:trace contextRef="#ctx0" brushRef="#br0" timeOffset="201760.1254">16889 13401 438 0,'0'0'5'16,"8"13"2"-16,4 3 2 0,14 15 0 15,5 4 0 1,6 6 1-16,6 7 0 16,7 2 0-16,2-1-6 0,-7-5-4 15,-4-7 0-15,-7-9 0 16,-8-6-6-16,-10-7 0 0,-16-15-1 16,0 12-1-1,-9-12 0-15,-12-3 2 0,-8-7 0 16,0 0 3-16,-2 0 4 15,2 4 2-15,3 1 1 16,9 5 0-16,7 3 2 16,8 9-1-16,6 2 0 0,14-2-1 15,6 0-4-15,4-12-12 16,-11-2-67-16,20-10-2 0</inkml:trace>
  <inkml:trace contextRef="#ctx0" brushRef="#br0" timeOffset="202201.2978">17513 13661 446 0,'0'0'1'0,"0"0"-1"0,-3-6 0 15,0-5-5 1,-3-7-4-16,-6-6-3 0,-1-7 0 16,-3-3 0-16,-5 2 7 0,0 3 8 15,-1 12 3 1,-4 5 7-16,9 15 6 0,0 9 1 16,8 9 0-1,2 1 0-15,6 3-8 16,4-4-11-16,7-8-11 0,7-5-20 15,14-8-52-15,-12-4-4 0</inkml:trace>
  <inkml:trace contextRef="#ctx0" brushRef="#br0" timeOffset="202428.883">17609 13580 337 0,'0'0'5'16,"0"-14"1"-16,0-1 4 15,-5-6 1-15,-3-6 1 16,3-5 1-16,-4-4 1 16,0 2 0-16,1 0-3 15,3 8 0-15,4 6-2 0,1 20-2 16,10-5 0-16,7 15 0 16,0 10-2-16,5 0-3 15,7 8-20-15,9-6-58 16,-11-5-4-16</inkml:trace>
  <inkml:trace contextRef="#ctx0" brushRef="#br0" timeOffset="202940.5726">17876 13205 420 0,'0'0'6'15,"0"0"2"1,-12-5 2-16,12 5 1 15,-12-9 0-15,12 9 2 0,-11-10 0 16,11 10 0-16,-11-5-7 16,11 5-6-16,0 0 0 0,-8 0 0 15,8 0 0-15,0 0 0 16,-8 10 0 0,8-10 0-16,0 0 0 0,-8 11 0 15,8-11 0-15,0 0 0 0,0 0 0 16,-10 8 0-16,10-8 0 15,0 0 0-15,-14 16 0 16,11-7 0-16,-1 5 0 16,2 3 0-16,1 0 0 0,1 5 0 15,0-5 0-15,4 2 0 16,-1-11 0-16,-3-8 0 0,0 0-2 16,13-11 1-1,-8-10 0-15,-3-2 0 16,4-2 1-16,4 0-1 0,4 6 1 15,6 7 0-15,7 9 0 16,6 6-1-16,6 11 1 16,6 8 0-16,-2 7 0 0,6 7-1 15,-11 5 0-15,-1 6 2 16,-6 6-2-16,-6 0 2 16,-14 6 1-16,-5 0 0 15,-8-3 0-15,-11-3 0 16,-5-7-10-16,-10 0-65 0,-3-21-9 15</inkml:trace>
  <inkml:trace contextRef="#ctx0" brushRef="#br0" timeOffset="203525.2907">17399 14527 419 0,'0'0'6'0,"0"0"2"16,-11 11 2-16,1 0 0 16,-2 8 2-16,-5 4 0 0,0 6 1 15,-2 3 0 1,4 1-5-16,3-3-8 0,9 0 0 16,7-9 0-16,16-4 0 15,8-8 0-15,7-6 0 0,11-3 0 16,-1-5 0-1,2-1 0-15,1 5 0 0,-12 1 0 16,-1 10 0-16,-12 9 0 16,-12 6 0-16,-4 8 0 0,-9 1 0 15,-8-1 0-15,-9-8-10 16,1-12-40 0,-9-12-31-16,2-10-4 0</inkml:trace>
  <inkml:trace contextRef="#ctx0" brushRef="#br0" timeOffset="203699.969">17618 14516 473 0,'5'10'3'0,"1"7"2"16,10 8 1-16,2 2 0 16,7 5 0-16,2 0 0 0,4 4 0 15,4 1-6-15,-2-15 0 16,0-4-9-16,-8-10-26 15,-2-4-46-15,-4-1-4 0</inkml:trace>
  <inkml:trace contextRef="#ctx0" brushRef="#br0" timeOffset="203857.0439">17631 14730 373 0,'0'0'2'0,"0"-10"3"0,0 2 1 16,4-5-1-1,5-4 1-15,6-3 0 0,7-6-2 16,8-3-5-16,4 2-13 16,0-3-55-16,11 9-4 15</inkml:trace>
  <inkml:trace contextRef="#ctx0" brushRef="#br0" timeOffset="204041.4673">18157 14650 380 0,'0'0'6'0,"0"0"1"16,-4 0 2-16,-5-3 1 15,-2-4 0 1,-5-6 1-16,-6-7-1 0,-1-3 1 0,0-3-5 16,1-3-2-1,3 0-3-15,8 0 0 16,6 5-3-16,5 2-4 0,10 5-8 16,9 5-32-16,10-4-31 15,5 2-3-15</inkml:trace>
  <inkml:trace contextRef="#ctx0" brushRef="#br0" timeOffset="204606.0233">18342 14238 413 0,'0'0'4'16,"0"0"4"-16,0 0 2 15,0 0 1-15,0 0 1 16,0 0 1-16,0 0 1 16,-8 5 1-16,8-5-4 0,-15 2-11 0,5-2 0 15,2 0 0 1,-4 1 0-16,1-1 0 15,2 0 0-15,9 0 0 0,-15 2 0 16,15-2 0 0,-11 2 0-16,11-2 0 0,0 0 0 15,-11 2 0-15,11-2 0 16,0 0 0-16,0 0 0 0,0 0 0 16,0 0 0-1,0 0 0-15,0 0 0 0,-6 10 0 16,6-10 0-16,-1 10 0 15,1-10 0-15,-1 17 0 0,0-7 0 16,-1 1 0 0,1 2-3-16,1 2-1 0,0 1-1 15,0-1-1-15,1-2 0 16,3-2 0-16,-4-11 0 0,8 10 0 16,-8-10 1-16,11-7 0 15,-3-5 1-15,0-3 0 16,4 2 2-16,-1-1 1 0,0 2-1 15,5-2 1 1,-1 7 0-16,0 0 0 16,-1 5 2-16,-3-4 1 0,1 1 1 15,-12 5 1-15,18-6 2 16,-18 6 0-16,14 0 0 0,-1 0 1 16,0 4 0-16,7 1-2 15,2 0-1-15,0-2 0 16,3-3-1-16,0-1-3 15,-6-14-4-15,-4-4-8 0,-7-7-5 16,-5-5-21 0,-1-1-43-16,-10-7-2 0</inkml:trace>
  <inkml:trace contextRef="#ctx0" brushRef="#br0" timeOffset="204953.7896">18470 13658 412 0,'0'0'5'0,"0"0"3"16,10 14 2-16,1 3 1 16,4 7 1-16,5 8 1 15,5 7 0-15,8 6 0 0,0-3-4 16,3 3-4-16,-2-3-5 16,0-7 0-16,-5-5 0 0,-4-10 0 15,-8-4 0 1,-3-7 0-16,-14-9 0 15,0 0 0-15,0 0 0 0,-18-2 0 0,-2-6-2 16,-6 0 0 0,-1 0 1-16,-1 4 0 0,2 4 2 15,3 4 0-15,6 10 1 16,10 4 0-16,4 1-2 0,3 5 0 16,11-7 0-1,5-1 0-15,8-6 0 0,2-9 0 0,2-6 0 16,4-12 0-1,-8-4-71-15,8-16-13 16</inkml:trace>
  <inkml:trace contextRef="#ctx0" brushRef="#br0" timeOffset="207873.4287">13779 7565 124 0,'-1'9'7'0,"-9"3"4"0,-3 9 3 0,-3 0 4 16,-3 8 3-1,-5 5-1-15,-1 4 1 16,-3 5 0-16,0-8-5 0,5 2-2 16,1-3-4-16,4 4-3 15,-1-5-2-15,4 1 0 16,0 3 2-16,7 0-1 0,-4 2 0 16,3 1 1-1,3 2 1-15,-1 0 0 16,-1 3 1-16,0-3 1 0,2 2-1 15,-1 2 0-15,0-5-1 16,-1 1-1-16,3-5 0 0,3 3-2 16,0-8 0-16,2 4-1 15,0 0 0-15,3 0-1 0,3 3 0 16,5 3 0 0,0 4 0-16,3 2 1 0,3 2-1 15,6-1 0-15,0-1 0 0,5 1 0 16,4-6-1-1,6-1 0-15,6-5-1 16,2-5-1-16,11-5 1 0,7-5-1 16,5-6 1-16,4-6 0 15,6-9-1-15,5-2 0 0,3-12 1 16,3-8-1 0,-1-7 1-16,2-9 0 0,-4-9 0 15,1-7 0-15,-4-8 1 16,-3-8-1-16,-6-4 0 15,-8-8 1-15,-9-8 1 0,-8-2-1 16,-6-9 0-16,-9-6 0 16,-12-3 0-16,-7-5-1 15,-11-2 0-15,-5 0 1 0,-15 5-2 16,-12 2 0-16,-13 9 1 16,-9 8-1-16,-11 13 1 0,-9 11 0 15,-11 15-1 1,-11 15-1-16,-3 17 0 15,-12 15 0-15,-1 11 0 16,-9 17-2-16,-2 11-1 0,-2 3-4 16,6 7-6-16,4-4-34 15,2-7-31-15,17-6-2 0</inkml:trace>
  <inkml:trace contextRef="#ctx0" brushRef="#br0" timeOffset="208385.0326">15140 7321 366 0,'0'0'9'0,"0"0"0"15,0 0 0-15,0 0 2 0,3-6 1 16,10-5 0 0,4-8 0-16,6-4 0 15,8-11-10-15,9-2-12 0,9-7-61 16,3-2-4-16</inkml:trace>
  <inkml:trace contextRef="#ctx0" brushRef="#br0" timeOffset="208967.6193">15498 6518 272 0,'0'0'11'16,"0"0"3"-16,0 0 1 15,0 0 4-15,-9-8 1 0,9 8 5 16,0 0 2-16,0 0-1 15,0 10-8-15,6 7-2 16,6 12-1-16,5 7-2 16,7 12-1-16,2 6-4 0,4 10-8 15,1 0 0-15,3-1 0 16,-3-6 0-16,-3-6 0 0,-1-9 0 16,-2-13 0-1,-3-7 0-15,-5-11 0 0,2-11 0 16,-3-3 0-16,1-15 0 15,-1-8 0-15,7-1-22 0,-1-4-59 16,5-4-3-16</inkml:trace>
  <inkml:trace contextRef="#ctx0" brushRef="#br0" timeOffset="209593.5056">16276 6599 396 0,'0'0'8'15,"0"0"3"1,-6 0 2-16,6 0 1 0,-14 0 0 16,14 0 2-1,-16-3 0-15,8-1 1 0,8 4-11 16,-16-5-6-16,16 5 0 16,-14-9 0-16,14 9 0 0,-15-8 0 15,15 8 0 1,-13-6 0-16,13 6 0 0,-13-3 0 15,13 3 0-15,-9-7 0 0,9 7 0 16,0 0 0 0,-13-8 0-16,13 8 0 15,0 0 0-15,0 0 0 16,-9-7 0-16,9 7 0 0,0 0 0 16,0 0 0-16,0 0 0 15,0 0 0-15,0 0 0 0,0 0 0 16,0 0 0-16,-8 0 0 15,8 0 0-15,0 0 0 16,0 0 0-16,0 0 0 16,-9 4 0-16,9-4 0 15,0 0 0-15,-16 11 0 0,16-11 0 16,-10 13 0-16,10-13 0 16,-17 11 0-16,17-11 0 0,-12 12 0 15,1-3 0-15,3 1 0 16,1 5 0-16,2 2 0 0,-2 5 0 15,5 5 0 1,2-4 0-16,0 3 0 16,10-4 0-16,0-6 0 15,4-10 0-15,1-8 0 0,2-12 0 16,-1-8 0-16,3-3 0 16,-2-2 0-16,2 4 0 0,7 6 0 15,0 6 0 1,3 11 0-16,1 3 0 0,4 8-8 15,-3-2-9-15,8 4-20 16,-2-7-43-16,-9-6-4 0</inkml:trace>
  <inkml:trace contextRef="#ctx0" brushRef="#br0" timeOffset="210125.8751">16556 6363 466 0,'0'0'4'16,"0"0"2"-16,0 0 1 0,-13-1 1 16,13 1 0-16,-13-7 2 15,13 7-8-15,-12-5-2 16,12 5 0-16,-8-3 0 0,8 3 0 16,0 0 0-16,-11 0 0 15,11 0 0-15,0 0 0 16,-13 0 0-16,13 0 0 15,-13-2 0-15,13 2 0 0,-14-4 0 16,14 4 0-16,-18-3 0 16,18 3 0-16,-13 0 0 0,13 0 0 15,-14 6 0-15,12 3 0 16,-1 4 0-16,1 3 0 16,0 1 0-16,2 3 0 0,0 4 0 15,6 0 0 1,1 1 0-16,6-2 0 15,2-2 0-15,3-6 0 0,0-5 0 16,3-10 0-16,5-7 0 16,-7-10 0-16,5-3 0 15,-4-2 0-15,4 1 0 0,1 4 0 16,2 3-3-16,2 9-7 16,1 5 0-16,2 11 1 0,-1 7 1 15,-2 9 2 1,-4 3 2-16,-2 9 4 0,-14 4 4 15,-1 4 3-15,-9 3 1 16,-10 6 1-16,-14-4 0 16,-3-4-2-16,-1-4-11 0,-9-9-61 15,4-21-15-15</inkml:trace>
  <inkml:trace contextRef="#ctx0" brushRef="#br0" timeOffset="210873.194">16934 6079 444 0,'0'0'3'15,"0"0"1"-15,0 0 0 0,0 0 2 16,0 0 1-16,0 0 1 16,0 0 1-16,0 0 2 0,0 0-3 15,0 0-1 1,0 0-7-16,0 0 0 0,-8 3 0 0,8-3 0 16,0 0 0-1,-9 4 0-15,9-4 0 16,-10 5 0-16,10-5 0 15,-7 3 0-15,7-3 0 0,-11 5 0 16,11-5 0-16,-16 10 0 16,16-10 0-16,-16 19 0 0,10-5 0 15,2 5 0-15,3 6 0 16,1 2 0-16,3 5 0 0,8-2 0 16,3-1 0-1,5-4 0-15,3-11-4 16,-1-7 3-16,1-7-1 0,-3-9 0 15,-3-11 1 1,0-5-1-16,-4 0-1 0,2 0 0 16,2 6 0-16,5 5-1 0,3 9 0 15,11 5 0-15,3 13 1 16,6 11 0-16,-1 9 2 16,0 4 2-16,-7 10 2 15,-7 1 0-15,-7 3 2 16,-10 1 1-16,-10 1 1 0,-6 1 0 15,-15-4-1-15,-5-4-4 16,-5-9-2-16,-8-13 0 16,-2-17 0-16,1-7-21 0,8-19-59 15,-1-18-3-15</inkml:trace>
  <inkml:trace contextRef="#ctx0" brushRef="#br0" timeOffset="211046.8129">17335 6130 451 0,'0'0'1'0,"0"0"0"0,0 0-5 16,0 0-7-16,0-11-33 15,1-7-31-15,1-1-1 16</inkml:trace>
  <inkml:trace contextRef="#ctx0" brushRef="#br0" timeOffset="211167.3805">17258 5891 478 0,'0'0'5'16,"-11"12"1"-16,-3 0 1 16,4-1-1-16,0 4 0 15,1-3-3 1,1 3-3-16,6-4 0 0,7-1 0 16,12-9-16-16,6-1-19 15,6 6-37-15,1-6-12 0</inkml:trace>
  <inkml:trace contextRef="#ctx0" brushRef="#br0" timeOffset="211358.6895">17485 6079 373 0,'0'0'3'0,"0"0"2"0,0 0 2 16,8-11-1-1,-7 1 1-15,-1-5 0 0,0-8 0 16,0-7 0-16,-5-2-2 16,-1-6-1-16,-1 4-2 15,3 2 1-15,3 5 2 16,1 9 1-16,0 18 0 0,11-3-1 15,5 13 1-15,3 7-2 0,4 7-6 16,1-9-26 0,5 1-48-16,4-4 0 0</inkml:trace>
  <inkml:trace contextRef="#ctx0" brushRef="#br0" timeOffset="211808.8763">17816 5655 478 0,'0'0'2'0,"0"0"1"16,-11-7 1-16,11 7 0 16,-12-14 0-16,12 14 2 0,-19-14 1 15,9 6-4 1,2 3-3-16,8 5 0 0,-15 0 0 16,15 0 0-16,-14 6 0 0,14-6 0 15,-13 13 0-15,13-13 0 16,-8 11 0-16,8-11 0 15,0 0 0-15,-15 15 0 16,10-4 0-16,1 0 0 0,0 5 0 16,0 1 0-1,1 7 0-15,1 3 0 16,1-1 0-16,1 3 0 0,3-5 0 16,3-4 0-16,2-7 0 15,4-8 0-15,4-5 0 0,2-13-2 16,5-4 0-1,1-4-2-15,2-4 1 0,2 2-1 16,4 2 0-16,-2 9 1 16,3 7 0-16,-6 5 0 0,0 12 3 15,-5 8 1-15,-4 12 2 16,-6 6 1-16,-7 6 0 0,-5 6 1 16,-2 6 0-1,-11-2-1-15,-4-1-13 0,11-9-68 16,-16-14-3-16</inkml:trace>
  <inkml:trace contextRef="#ctx0" brushRef="#br0" timeOffset="212335.2278">18592 5138 452 0,'0'0'4'16,"-11"-5"2"-1,1 5 1-15,-1 0 0 0,-3 0 1 0,-4 0 1 16,-2 5-1-1,0 2 0-15,2 4-6 16,8 0-2-16,4 4 0 0,6-1 0 16,11 1 0-16,9 1 0 15,9-1 0-15,5-4 0 0,3 5 0 16,0-5-2-16,-2 5 2 16,-3 5-1-16,-9-1 0 15,-11 9 1-15,-8 0 0 0,-4 6 1 16,-9 0-1-16,-12-9-6 15,2-1-13 1,-6-12-59-16,2-13-3 16</inkml:trace>
  <inkml:trace contextRef="#ctx0" brushRef="#br0" timeOffset="212528.1513">18718 4853 470 0,'4'14'4'15,"5"13"2"1,6 10-1-16,4 12 1 16,7 13 0-16,4 2 1 0,5 5 0 15,3 6-7-15,-2-19 0 16,6-8-3-16,-8-17-18 0,-11-9-58 16,4-10-4-16</inkml:trace>
  <inkml:trace contextRef="#ctx0" brushRef="#br0" timeOffset="212689.0399">18756 5167 442 0,'0'0'2'15,"0"0"1"1,9-10 1-16,-9 10 1 0,20-19 0 16,3 2 1-16,4-1-1 15,9-4 0-15,4-5-8 16,11 1-15-16,15-2-59 0,-9 7-1 15</inkml:trace>
  <inkml:trace contextRef="#ctx0" brushRef="#br0" timeOffset="212896.2043">19333 5182 444 0,'0'0'4'16,"0"0"0"-16,-14-1 2 15,2-10 0-15,0-5 0 0,-5-8 1 16,3-6 0-16,-1-4 1 16,3-5-4-16,8 0-3 0,4 1-2 15,4 6-7 1,9 3-10-16,14 5-42 0,4 12-21 16,7 5-3-16</inkml:trace>
  <inkml:trace contextRef="#ctx0" brushRef="#br0" timeOffset="213403.9944">19687 4811 448 0,'0'0'6'0,"0"0"1"16,-10-2 3-1,10 2 0-15,-14-6 0 16,14 6 2-16,-18-6-4 0,18 6-8 16,-16-5 0-16,16 5 0 15,-14-2 0 1,14 2 0-16,-11-3 0 0,11 3 0 15,-13-1 0-15,13 1 0 0,-10-5 0 16,10 5 0 0,-10 0 0-16,10 0 0 0,-10 0 0 15,10 0 0-15,0 0 0 0,-8 0 0 16,8 0 0-16,0 0 0 16,0 0 0-16,-10 0 0 15,10 0 0-15,0 0 0 16,0 0 0-16,0 0 0 15,-9 9 0-15,9-9 0 0,0 0 0 16,0 0 0-16,-7 10 0 0,7-10 0 16,-6 9 0-16,6-9 0 15,-11 15 0 1,7-7 0-16,-2 6 0 0,0 2 0 16,0 3 0-16,-2 1 0 0,2-1 0 15,1 1 0 1,3 0 0-16,2-3 0 15,1-8 0-15,-1-9 0 0,20 7 0 16,-4-7 0 0,5-5 0-16,-1 0 0 0,1-2 0 0,3 0 0 15,-1 2 0 1,-5 0-3-16,2 5-9 16,-8 0-52-16,2-6-18 0,-5-2-1 15</inkml:trace>
  <inkml:trace contextRef="#ctx0" brushRef="#br0" timeOffset="213738.717">19704 4738 459 0,'0'0'4'0,"3"8"2"0,4 3-1 16,2-2 2 0,2 3-1-16,3-3 1 15,1-4-1-15,1-2 1 0,-1-3-5 16,-1-15 0-16,-4-10-4 16,-3-2 0-16,1-6 0 0,-6 2 0 15,0 4 0-15,3 6 1 16,-1 5 2-16,-4 16 1 15,16 0 1-15,-7 13 0 0,7 5-1 16,5 3-2 0,4 1 0-16,-3-8-13 0,5-4-66 15,-2-8-3-15</inkml:trace>
  <inkml:trace contextRef="#ctx0" brushRef="#br0" timeOffset="214116.3027">20019 4153 428 0,'1'13'10'0,"4"10"-1"0,8 16 1 16,4 10 2-16,3 4-1 16,6 5 1-16,4 4 1 15,1-2-7-15,0-11-6 0,-4-9 0 16,-2-21 0-16,-12-9 0 15,1-8 0-15,-14-2 0 16,0-12 0-16,-7 1 0 0,-9-4 0 16,-5 3 0-16,-3 6 0 15,-1 6 0 1,-1 3 0-16,4 12 0 0,1 9 0 16,6 2 0-16,8 6 0 15,4 0 0-15,4 0 0 0,8-4 0 16,6-10 0-1,6-3 0-15,6-9 0 0,3-6 0 16,4-10 0-16,1-12 0 16,8-2 0-16,8-13-82 0,-12 0-3 15</inkml:trace>
  <inkml:trace contextRef="#ctx0" brushRef="#br0" timeOffset="225594.9449">14630 8511 122 0,'0'0'5'16,"0"0"4"-16,0 0 4 0,0 0 3 15,0 0 5 1,0 0 3-16,0 0 2 0,0 0 3 16,0 0-4-16,0 0-3 15,0 0-3-15,0 0-4 0,0 0-3 16,0 0-4-16,7-9-1 15,-7 9-3-15,14-12-1 16,-3 4 1-16,2-4-2 0,0 3 0 16,8-7 0-1,0 4-1-15,3 3 1 0,4-3-1 16,4 0-1-16,4 2 0 16,0-2 1-16,8-2 0 0,-4-1 1 15,8-2 1 1,-1-2 0-16,5-2 1 0,2 0 1 0,0-3-1 15,4 1 1 1,2 2-1-16,1 0-1 16,4-1 0-16,2 1 0 0,4 0 0 15,4-1 0 1,-1 2 1-16,1 1 0 0,1-1 0 16,-1-2-1-16,1 5 0 15,-2 1-1-15,-2 1-1 16,-6 0-5-16,0 1 0 15,-5 1-2-15,-4 4-4 0,-11 1-16 16,-7 2-49-16,-6 0-2 16</inkml:trace>
  <inkml:trace contextRef="#ctx0" brushRef="#br0" timeOffset="229532.4675">17018 7415 371 0,'0'0'6'15,"0"0"3"-15,-9 0 2 16,9 0 2-16,-13 0 1 16,13 0 2-16,-14 5 0 0,14-5 2 15,-16 16-6-15,11 1-1 0,4 5-3 16,1 10-2-1,1 11-6-15,10 14 0 0,7 6 0 16,5 9 0 0,7 3 0-16,5-3 0 0,6-7 0 15,5-12 0-15,5-16 0 16,0-20 0-16,-6-17 0 16,-1-18 0-16,-3-18 0 0,-9-7 0 15,-6-7 0-15,-9-11 0 16,-11 3 0-16,-8-4 0 15,-9 6 0-15,-12 2 0 0,-6 4 0 16,-8 8 0-16,-4 9 0 16,-7 13 0-16,7 7 0 0,-4 13 0 15,9 10 0 1,2 7 0-16,9 5 0 0,9 5 0 16,-2-7-80-1,18-4-5-15</inkml:trace>
  <inkml:trace contextRef="#ctx0" brushRef="#br0" timeOffset="230084.8314">17488 7126 406 0,'0'0'7'0,"0"0"2"0,-2 6 3 15,3 8 1 1,8 8 2-16,4 9 1 16,6 10 0-16,8 10 1 0,3 6-17 15,8 4 0-15,-2 2 0 16,0-6 0-1,4 0 0-15,-6-18 0 0,-3-3-81 16,0-3-4-16</inkml:trace>
  <inkml:trace contextRef="#ctx0" brushRef="#br0" timeOffset="230422.7451">17865 7742 476 0,'0'0'2'0,"0"0"0"16,1-17 1-16,3-2 2 16,1-9-1-16,0-7 0 0,0-11 0 15,0-4-1 1,5-5-2-16,-9-1-2 15,2 6 0-15,-3 9-1 0,0 14 0 16,0 9 0-16,0 18 2 0,0 7 1 16,2 22 2-16,8 10 1 15,4 6 0-15,3 6-1 16,3-2-3-16,2-4 0 0,7-7 0 16,-6-10-5-16,8-16-74 15,-2-1-4 1</inkml:trace>
  <inkml:trace contextRef="#ctx0" brushRef="#br0" timeOffset="230961.0509">18406 7273 487 0,'0'0'3'0,"0"0"2"0,0 0 0 15,-10 0 1-15,10 0-1 16,0 0-5-16,-11-8 0 16,11 8 0-16,-9-11 0 15,9 11 0-15,-13-11 0 0,13 11 0 16,-16-15 0-16,9 8 0 16,-5-1 0-16,5-1 0 15,-3 3 0-15,2-3 0 0,8 9 0 16,-15-12 0-1,15 12 0-15,-11-9 0 0,11 9 0 16,-11-3 0-16,11 3 0 16,-8 0 0-16,8 0 0 15,-10 0 0-15,10 0 0 0,-8 6 0 16,8-6 0-16,-9 10 0 16,9-10 0-16,-10 14 0 15,10-14 0-15,-13 17 0 0,10-5 0 16,-3 0 0-16,-1 4 0 15,5-1 0-15,-2 9 0 16,3-2 0-16,1 5 0 16,2-4 0-16,4 2 0 0,6-5 0 15,3-2 0-15,2-7 0 16,4-7 0-16,-1-6 0 16,7-5 0-16,-5-5 0 15,2 1 0-15,0 5 0 0,-1-1 0 16,-3 7 0-16,3 0 0 15,-6 0-12 1,-4 7-69-16,6 1-2 0</inkml:trace>
  <inkml:trace contextRef="#ctx0" brushRef="#br0" timeOffset="231673.6791">18585 7054 430 0,'0'0'4'16,"0"0"2"-16,0 0-2 15,-10 0 1-15,10 0 1 0,0-15-1 16,3 3 1-16,4-4-1 15,11-1-3-15,1-5-2 0,10 2 1 16,1 1-1-16,3 2 0 16,0 1 1-16,1 5 0 0,-3 7 2 15,-3 4 1-15,-3 7 2 16,-8 8 0-16,-2 2 0 16,-5 4 0-16,-5 6-2 15,-4 7-4-15,-1 2 0 16,0 2 0-16,-3 2 0 15,-4-1 0-15,1-3 0 0,3 3 0 16,0-8 0-16,3-5 0 16,2-11 0-16,8-6 0 15,8-6 0-15,5-6 0 0,1-9 0 16,5-6 0 0,3-5 0-16,3-3-7 0,-4 0-54 15,0-1-23-15,-6 3 0 16</inkml:trace>
  <inkml:trace contextRef="#ctx0" brushRef="#br0" timeOffset="231865.0402">18841 7124 427 0,'0'0'1'16,"0"0"1"-1,0 0 1-15,1-4 2 0,11-5-2 16,1-6 0-16,9-1 1 0,5-10-12 16,11-15-55-1,5 10-8-15</inkml:trace>
  <inkml:trace contextRef="#ctx0" brushRef="#br0" timeOffset="232418.5885">19403 6762 403 0,'0'0'5'0,"0"0"2"16,0 0 3-16,-14-3 1 15,14 3 1-15,-11-9 2 0,11 9 2 16,-13-3 1-16,13 3-4 16,-13-2-10-16,13 2-3 15,-15 0 0-15,15 0 0 16,-13 0 0-16,13 0 0 15,-10 0 0-15,10 0 0 16,-10-5 0-16,10 5 0 0,-9-8 0 16,9 8 0-16,-13-9 0 0,13 9 0 15,-13-7 0 1,13 7 0-16,-14-3 0 16,14 3 0-16,-10 0 0 0,10 0 0 15,-10 4 0 1,10-4 0-16,-11 8 0 0,11-8 0 15,-9 7 0-15,9-7 0 0,-8 13 0 16,8-13 0 0,-7 8 0-16,7-8 0 0,-8 11 0 15,8-11 0-15,-8 16 0 16,8-16 0-16,-6 18 0 0,2-8 0 16,1 10 0-16,3-2 0 15,0 0 0-15,9 3 0 16,-3-3 0-16,10-2 0 0,-1-5 0 15,4-5 0 1,-1-6 0-16,5 0 0 0,3-6 0 0,0 0 0 16,1 3 0-1,0 3 0-15,-2 0-5 16,3 9 1-16,-4 0 0 0,-3 0-1 16,-2-3-6-1,-10-8-12-15,-3-26-50 0,-3 4-7 0</inkml:trace>
  <inkml:trace contextRef="#ctx0" brushRef="#br0" timeOffset="232599.8532">19272 6119 428 0,'0'6'7'0,"5"11"3"16,6 15 2-16,5 11 1 0,8 15 1 15,5 11 0-15,6 9-1 16,8 7-13-16,-2-4 0 0,4-6 0 15,-5-13 0 1,4-13-30-16,-7-13-52 16,-9-9-4-16</inkml:trace>
  <inkml:trace contextRef="#ctx0" brushRef="#br0" timeOffset="232894.506">19670 6789 465 0,'0'0'1'16,"0"0"-1"-16,0-9 2 15,2-6-2-15,3-5 0 16,0-9-1-16,4-3-2 16,-3-7 0-16,2 5 2 0,-1 1 1 15,-4 9 1 1,2 6 3-16,-5 18 3 0,0 0 3 15,11 13 1-15,-4 11 1 16,3 7-6-16,3 1-6 16,5 0 0-16,2-1 0 15,3-5 0-15,2-6 0 0,0-4 0 16,5-15-77-16,-12-2-7 16</inkml:trace>
  <inkml:trace contextRef="#ctx0" brushRef="#br0" timeOffset="233121.8371">20077 6738 511 0,'0'0'0'0,"0"0"0"16,0 0 0-16,0 0 0 16,0-4 0-16,0-10-9 15,1-7-42-15,1 3-29 0,-2-6-5 16</inkml:trace>
  <inkml:trace contextRef="#ctx0" brushRef="#br0" timeOffset="233228.2466">19973 6464 340 0,'0'0'16'15,"-12"-7"6"-15,-3 2 2 0,-2-2 0 16,-2 0 1-16,3 3 0 0,-4-5-1 15,3 3-13-15,4 0-11 16,13 6 0-16,25 3-82 16,-11 3-2-16</inkml:trace>
  <inkml:trace contextRef="#ctx0" brushRef="#br0" timeOffset="233770.0778">20871 6326 428 0,'0'0'7'16,"11"12"1"-16,0-3 3 15,-2-3 1-15,-1 3-1 0,-8-9 1 16,13 12 1-16,-13-12-4 16,-7-7-9-16,-15-16 0 15,-8-12 0-15,-7-5 0 16,-9-13 0-16,-3-9 0 15,0-6 0-15,5-1 0 0,5-1 0 16,11 7 0-16,10 3 0 0,13 6 0 16,13 5 0-16,17 13 0 15,7 4 0-15,10 8-16 16,-5 8-37-16,13 5-29 0,-1 9 0 16</inkml:trace>
  <inkml:trace contextRef="#ctx0" brushRef="#br0" timeOffset="233969.3448">20602 6288 438 0,'0'0'1'16,"0"0"0"-16,0 0 3 15,0-6 1-15,9-4-1 0,5-1 2 16,9-8-1-16,6-5-2 15,5-3-9-15,17-7-47 0,3 7-22 16,5 3-4-16</inkml:trace>
  <inkml:trace contextRef="#ctx0" brushRef="#br0" timeOffset="234181.1125">21339 6196 428 0,'0'0'5'15,"-8"0"2"-15,0 0 1 16,-3-5 1-16,-3-2 1 0,-3-5 0 16,-5-6 1-16,-1 1 1 15,0-7-6-15,2 0-1 16,5-3-5-16,2 1 0 16,7 4 0-16,7-2 0 15,8 6-12-15,8-4-16 0,5 6-50 16,12 5-4-16</inkml:trace>
  <inkml:trace contextRef="#ctx0" brushRef="#br0" timeOffset="234622.5556">21593 5851 378 0,'0'0'11'0,"0"0"2"15,0 0 3-15,0 0 4 0,0 0-2 16,-6 0 3 0,6 0 1-16,0 0-10 15,-12-9-12-15,12 9 0 0,-16-9 0 16,6 4 0-1,1-1 0-15,-4 0 0 0,2-1 0 16,2 1 0-16,-4 0 0 16,5 0 0-16,-5-3 0 15,13 9 0-15,-14-9 0 16,14 9 0-16,-15-8 0 0,15 8 0 16,-9-3 0-16,9 3 0 15,0 0 0-15,0 0 0 0,0 0 0 16,0 0 0-16,-8 5 0 15,8-5 0-15,0 12 0 0,0-2 0 16,-1-2 0 0,1 4 0-16,0 1 0 0,0 2 0 15,0 0 0 1,0-3 0-16,0 5 0 0,2-7 0 16,5 2 0-16,0-8 0 15,8 4 0-15,-1-6 0 0,6 1 0 16,-1-3 0-16,2-3 0 15,3 1 0-15,-2-8 0 0,-3 7 0 16,0-5 0 0,0-2-11-16,3 7-32 15,2 3-39-15,-3 0-1 0</inkml:trace>
  <inkml:trace contextRef="#ctx0" brushRef="#br0" timeOffset="235109.2089">21842 5529 443 0,'0'0'5'0,"0"0"3"16,0 0 2-1,0 0 0-15,-11 0 2 16,11 0 0-16,0 0-1 16,0 0-11-16,0 0 0 0,0 0 0 15,0 0 0-15,0 0 0 16,0 0 0-16,0 0 0 0,-11 0 0 15,11 0 0-15,0 0 0 16,-10 0 0-16,10 0 0 16,-10 0 0-16,10 0 0 15,-16 6 0-15,16-6 0 0,-16 16 0 16,8-3 0-16,0 3 0 16,3 3 0-16,-2 2 0 15,4 3 0-15,3 3 0 0,0-3 0 16,7 0 0-16,3-5 0 15,4-7 0-15,3-5 0 16,8-6 0-16,2-4 0 16,3-6 0-16,3 1 0 15,-1-8 0-15,9 8 0 16,0 1 0-16,3 7-11 0,-1 0-4 16,-2 12 0-16,-6 7 0 15,-4 6 5-15,-6 9 1 0,-12 6 5 16,-6 4 5-16,-8 7 7 15,-10 6 3 1,-12-2 2-16,-6 4-1 0,-6-5-3 16,-5-11-10-16,-8-14-71 15,6-8-3-15</inkml:trace>
  <inkml:trace contextRef="#ctx0" brushRef="#br0" timeOffset="236020.2697">22203 5361 243 0,'0'0'10'15,"0"0"4"-15,0 0 4 16,0 0 4-16,0 0 2 16,0 0 0-16,0 0 2 15,0 0 0-15,0 0-7 0,0 0-6 16,0 0-3-16,0 17-2 16,2-3-3-16,5 1 0 0,-1 2-2 15,4 2 1 1,1 3-1-16,-2-3 1 0,5-1-1 0,-4 1 0 15,-1-7 0 1,1 0 0-16,-2 2-1 16,1-4 0-16,-1-2 0 15,1 1-1-15,-9-9-1 0,12 16 1 16,-12-16-1-16,12 13 0 16,-12-13 0-16,0 0-1 0,0-13 1 15,0-8 0-15,-10-6-1 16,4-9 0-1,-4-1 0-15,2-3 0 0,0 3 0 16,5 3 0-16,0 10 0 16,4 6 0-16,5 15 0 15,8 3 1-15,2 11 0 0,6 2 0 16,-1-1 1-16,2 0-1 16,1-8 0-16,-3-3-1 0,-4-11 1 15,-4-9 0-15,0-5 0 16,-2-5-1-1,2 2 1-15,-1 0 0 16,1 9 1-16,8 10 0 0,5 8 0 16,4 5 0-16,1 11 0 15,-1 6 0-15,0 2-4 0,-3-5-13 16,0-15-52 0,-2 10-13-16</inkml:trace>
  <inkml:trace contextRef="#ctx0" brushRef="#br0" timeOffset="236304.5568">22872 5174 436 0,'0'0'2'0,"3"-7"0"0,0-3 0 0,1-2 0 15,3-7 0 1,1-4-1-16,-2-5 0 15,-1-1-1-15,-1 3 1 16,-4-1 2-16,-1 8 3 0,-10 6 1 16,-1 12 3-16,-3 7 1 15,1 13 1-15,3 8-1 16,2 7-9-16,6 2-2 16,3 3 0-16,10-7 0 15,9-6 0-15,13-4 0 0,-3-2-68 16,8-20-17-16</inkml:trace>
  <inkml:trace contextRef="#ctx0" brushRef="#br0" timeOffset="236723.3681">23057 4850 428 0,'0'0'6'16,"0"15"2"-1,5 0 2-15,3 1 1 0,2 4 0 16,0 2 1-16,6 3 0 15,0-2 1-15,-1-6-13 0,1-3 0 16,0-9 0-16,-4-5 0 16,-5-15 0-16,0-6 0 15,-3-13 0-15,-3-2-8 16,3-5 1-16,3-2-1 0,1 7 1 16,1 6 1-1,6 13 1-15,4 11 2 0,5 12 3 16,2 15 1-16,2 9 0 15,-1 3 0-15,0-4-6 16,4 1-34-16,-5-9-36 16,-5-6-2-16</inkml:trace>
  <inkml:trace contextRef="#ctx0" brushRef="#br0" timeOffset="236930.2226">23364 4238 495 0,'3'8'3'0,"4"10"2"16,8 14 3-1,0 11-8-15,8 9 0 0,7 3 0 0,2 8 0 16,7 3 0 0,0-7 0-16,0-5 0 15,-5-15 0-15,1-3 0 16,-15-7-54-16,0-15-32 0</inkml:trace>
  <inkml:trace contextRef="#ctx0" brushRef="#br0" timeOffset="237298.5877">23449 4668 373 0,'0'0'4'0,"0"0"2"0,12-1 1 15,5-7-1 1,6-4 1-16,8-7 1 0,10-5-1 15,7-8 1-15,6-5-5 16,1-6-3-16,-3 2 1 0,-2-1 4 16,-7 9 6-1,-9 4 3-15,-9 12 1 0,-13 5 1 16,-12 12 2-16,-2 12-16 16,-11 7-2-16,-5 11 0 15,-3-3 0-15,0 5 0 16,8 0 0-16,4-3 0 0,6-4 0 15,8-3 0-15,8-3 0 16,5-6 0 0,6-2 0-16,0 1 0 0,3-2 0 15,-2 2 0-15,-5 2 0 16,-9 2 0-16,0 2 0 0,-11 9 0 16,-4 0 0-16,-10 3 0 15,-9-7 0-15,7-1-52 16,-7-5-32-16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07T15:45:53.3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12390 16227 313 0,'0'0'5'0,"0"0"3"15,0 0-1 1,0 0 2-16,0 0 1 0,0 0 0 15,0 0 3-15,0 0 0 0,2 8-5 16,-2-8-1 0,19 8-1-16,-6-6 0 0,1-1 1 15,4-1 0-15,0 0 0 16,2 0 0-16,3-4-1 16,-1 2 1-16,3 0 0 15,2 2-2-15,4 0 0 0,2 0-1 16,2 0-1-1,5 0 0-15,4-1 0 0,2-4-1 16,2-4 0-16,4-2-1 16,0-2 1-16,4-1-1 15,0 1 0-15,-1 0 0 0,2 2 0 16,3-3 0-16,0 4 0 16,1 2 0-16,-2-4-1 0,3 1 0 15,0 0 0 1,2-1 0-16,1 0-1 0,1-2 1 0,0 1-1 15,1 1 1 1,1 5 0-16,-3 2 0 16,1 1 1-16,1 3-1 15,-3 1 1-15,-1 5-1 0,1 0 1 16,0 0-1-16,2 0 1 16,-1 0-1-16,2-3 1 0,-3 1-1 15,1-1 1 1,-2 0-1-16,1 0 0 15,-3 1 1-15,1 1-1 0,-2 2 0 16,2-1 1-16,0 2 0 0,-3-1 1 16,3 0 0-1,-1 0-2-15,3-1 0 0,-1-1 0 16,-4 0 0-16,2 1 0 16,-2 0 0-16,2 0 0 0,-4 2 0 15,-2 0 0 1,1 4 0-16,-2-3 0 15,-1 3 0-15,-2-2 0 16,1-1 0-16,1-1 0 0,-1-2 0 16,1-2 0-16,2-3 0 15,-3-1 0-15,6-4 0 0,-1-4 0 16,1 0 0 0,-1-2 0-16,0 1 0 0,-2 1 0 15,1 1 0-15,-1 3 0 16,0-1 0-16,0 3 0 15,-1-2 0-15,3 5 0 0,0-5 0 16,1-1 0-16,0 1 0 16,0 1 0-16,-1-3 0 0,-3 5 0 15,1-3 0-15,-1 5 0 16,-1 0 0-16,0 3 0 0,0 5 0 16,-2-3 0-1,0 2 0-15,2-1 0 0,-2-1 0 16,-1-2 0-1,-1 1 0-15,2-4 0 16,2 1 0-16,-6-1 0 0,-17 0-82 16,17 6-2-16</inkml:trace>
  <inkml:trace contextRef="#ctx0" brushRef="#br0" timeOffset="2039.8629">10820 5282 232 0,'0'0'2'15,"0"0"3"-15,0 0 0 0,-9 0 4 16,-1 0 2-16,10 0 0 16,-19 1 3-16,19-1 2 15,-21 5-2-15,21-5 1 16,-12 7-2-16,12-7-1 16,0 0 0-16,-1 12-2 0,1-12 1 15,2 10-2-15,-2-10 0 16,11 11-1-16,1-3-1 0,-2 2 0 15,2 2-1-15,1-2-2 16,4 3 0-16,2-2-1 16,3 3 0-16,2-3-2 15,2-1 0-15,4 1 0 0,1-4 0 16,2 0 0 0,1-5-1-16,1 1 1 15,2 0 0-15,0-1 1 0,0-2-1 16,1-2 0-16,3-4 1 15,0 0 0-15,3-4 0 0,2-4-1 16,0 2 1-16,2-3-1 16,0 0 0-16,3 4 0 15,-5-1 0-15,2 4 0 16,0 3-1-16,0 5 1 16,-4 0 0-16,3 0-1 0,-3 0 0 15,3 3 0-15,-2 0 0 16,1 0 1-16,-1-3-1 0,1 3 0 15,1-3 1 1,-3 0-1-16,2-3 1 0,-3 0-1 0,1 3 1 16,-4-1-1-1,1 1 0-15,-3 0 1 16,1 1-1-16,3 5 1 16,-2-3-1-16,2-1 0 0,-3 3 1 15,4-5-1-15,-1 0 1 16,-1 0-1-16,1 0 0 0,-5 0 1 15,4-2-1-15,-3 2 1 16,0 0-1-16,0 0 1 16,-1 0-1-16,-2 2 0 15,3 1 1-15,2 0-1 16,-3-3 0-16,3 1 0 0,-1-2 1 16,2-7-1-16,2 1 0 0,-1 0 0 15,1-1 0 1,-1-2 0-16,-2 5 0 0,1 1 1 15,-1 4-1-15,-1 0 0 16,-2 1 1-16,-3 5-1 0,6-1 0 16,-3 0 1-1,0-1-1-15,-4 2 0 16,2 0 1-16,-1-1-1 16,-1-2 0-16,1-1 1 0,-2 1-1 15,-3 1 0-15,1 0 1 16,0 2-1-16,1-1 0 15,0 0 0-15,1 3 0 0,1-4 0 16,1 1 1-16,4 0-1 16,3-3 0-16,0-2 0 15,5-2-1-15,0-3 2 16,1 0-1-16,-1-2 0 0,4-1 0 16,-1 1-1-16,-2 3 1 0,-2 1 0 15,0 0 1-15,-4 3-2 16,1 0 1-1,0 0 0-15,-2 3 0 16,1-2 0-16,-1 2 1 16,4-3-1-16,-1 0 0 0,6 0 0 15,-2-4 0-15,3 0 1 16,3 1-1-16,-2-2-1 16,-1 2 2-16,0 1-2 0,-1 2 1 15,-5 0 0-15,1 0 0 16,-5 0 0-16,0 2 0 15,-3-2 0-15,-3 0 0 16,-3 0 0-16,1 0 0 0,-2-5 0 16,-1-1-1-16,-3 3-2 15,3-4-3-15,0 4-16 16,1 1-56-16,-3-1-3 0</inkml:trace>
  <inkml:trace contextRef="#ctx0" brushRef="#br0" timeOffset="111784.2581">19653 9849 230 0,'0'0'1'0,"0"0"0"0,0 0 2 0,-14-5 3 15,14 5 5 1,-19-7 2-16,10 5 2 0,-9-2 2 15,4 1-2-15,-4 0 2 0,1 0-3 16,2-1-3 0,-5 4-3-16,3-3-2 0,-7 3-3 15,-1 0-1-15,-1 0 1 16,-3 3-2-16,-4 5 2 16,-1 2-2-16,-7 3 2 15,2 2-1-15,-4 3-1 0,-3 0 0 16,-5 1 0-16,3 1 0 15,-3-2-1-15,0-2 0 16,-3 1 2-16,-2-2-1 16,1-1 1-16,-2-1 0 0,-2-2 0 15,0 0 0 1,-1-1 0-16,-5 0-1 0,5 0 0 0,-3-1-1 16,2-1 1-1,-1-1-1-15,2 0 0 0,0-2 0 16,0 0 0-1,2 0 0-15,1-3 0 0,-3 1 0 16,4-3 1-16,-4 0-1 0,4-3 1 16,0-1 0-16,2-6 1 15,2 2-1-15,-3-3 1 16,3-2 0-16,4 1 0 16,-2 2 0-16,2 0 0 0,-2 3-1 15,0 3 1-15,2 1-1 16,2 3 0-1,0 0 0-15,-1 5-1 0,3 4 1 16,2 6-1-16,4-1 0 16,0 4-1-16,5 4 1 0,1 4-1 15,1 3 0 1,4 3-1-16,2 1 2 0,2 6-1 0,3 1 0 16,4 3 1-1,6 3-1-15,4-1 0 16,6 3 0-16,3-1 1 0,12-1-2 15,6-5 1-15,7-4-1 16,5-1 1-16,5-5 0 0,9-5 0 16,0-4 0-1,7-5 0-15,4-2 1 0,2-2-1 16,5-1 1-16,0 0 0 0,-2-6 0 16,5 3 0-16,0-1 0 15,-2 3 0 1,-2-3 1-16,5 2 0 0,-2 1 0 15,-3 1 0-15,4-3 1 16,-2 3 0-16,-1-3 1 16,-2-2-1-16,4-2 1 0,-3-5-1 15,-2 0 1 1,2-7-1-16,5 2 0 0,-5-7-1 0,-2 0 1 16,1 0-2-1,2 1 2-15,-4 4-2 16,-1 1 0-16,-4 3 1 0,-3 3-1 15,0 0 0-15,0 3 1 0,-7 10-1 16,3 1 0-16,-1 4-1 16,-2 5 1-1,-3 0 0-15,1 3 0 0,-2-3 0 16,2 2 0-16,0-5 0 0,1-4 0 16,3-7 1-1,3-4-1-15,5-5 0 16,-1-8 0-16,7-7-1 0,2-3 1 15,-1-3-1-15,2-6 1 16,-2 3-2-16,0 0 1 16,-1-1 1-16,-4 5-1 0,3 0 1 15,-6 0 0 1,1 3 0-16,-2 2 0 0,-1-2 0 16,-2 1 1-16,-4-2 0 0,1-3 1 15,-2-5-2 1,-6 1 0-16,4-6 1 0,-6 1 0 15,-1-5 0-15,-6 3 0 16,2-5 0-16,-7 2 0 0,-1-3-1 16,-6-2 0-1,-4-1 0-15,-4-1 1 0,-3-4-1 0,-6-2 0 16,-2 0 1-16,1-1-1 16,-8 3 1-1,-3 1 0-15,-3-1 0 16,-5 4 0-16,-1 6 1 0,-1 5-1 15,-9 2 0-15,-1 7 0 16,-2 2 0-16,-6 3 0 0,-4 5 0 16,0 0-1-16,-3 3 1 15,-4 1 0-15,4 3 0 16,-4 1 1-16,-2 1 0 16,0-2 0-16,-3 3 1 15,-2-1 0-15,1-1-1 0,-5 1 1 16,-2-2-1-16,-1 1 0 0,-1-1-1 15,1 0 0-15,-1 2 0 16,2 3-1-16,1 0-2 16,4 3-3-16,6 5-15 15,8 3-57-15,7 1-2 16</inkml:trace>
  <inkml:trace contextRef="#ctx0" brushRef="#br0" timeOffset="114571.2815">3987 4966 245 0,'0'0'8'0,"0"0"4"0,0 0 3 16,0 0 2-16,0 0 0 0,-6 5 3 16,6-5 0-1,0 0 2-15,-3 11-7 0,3-11-4 16,0 16-3-16,0-5-2 16,0 5-1-16,0 8-3 0,0 2 0 15,0 8-1 1,2 7 0-16,2 5-1 15,3 3 0-15,0 1 0 0,4 1 0 16,0-2 1 0,3-3-1-16,4-3 1 0,0-6 0 15,1-2-1-15,5-8 0 0,0-5 0 16,3-2-1 0,2-6 1-16,-2-4-1 0,5-3 1 15,0-4-1-15,2-3 0 16,3 0 0-16,3-3 1 0,-1-3 0 15,1 1 0-15,2-1 0 16,-1 1 0-16,2 0 0 16,-5 1 0-16,3 2 0 0,2 1 0 15,-3-1 0 1,2 2 0-16,-2 0 0 0,2 0-1 0,1 0 1 16,4 0 0-1,-1 0-1-15,0 0 1 16,3-3 0-16,-1 1 0 0,-1-1-1 15,0 1 1 1,-4 2 0-16,2 0 0 0,-5 0 0 16,4 0-1-16,-4 0 0 15,2 0 1-15,-2-2-1 16,5-2 0-16,-2-1 1 16,3-3-1-16,0-3 0 0,3 0 1 0,-1 1 0 15,1-2 0 1,3 0 1-16,1 1-1 0,0 3 0 15,2 0 0-15,-2 2 0 16,2 2 1-16,4 2-1 16,3-2 0-16,-1 3 0 0,-1-3 0 15,3 1 0 1,0 1 0-16,2-2 0 16,-1-2 0-16,2 1 0 15,0-2 0-15,-1 1 0 0,4 2 0 16,-2 0 1-16,-2-1-1 0,1 2 0 15,0 1 0 1,-3 2 1-16,-1 0-1 0,0 0 0 16,-1 0 0-16,-1 0 0 0,1 0 0 15,-1 2 0-15,-2 1 1 16,2-1-1 0,-3 1 0-16,1 0 0 0,-2 0 0 15,-4-1 0-15,2 3 0 0,-1-2 0 16,3 0 1-16,-2 2-1 15,-4-2 1 1,4 3-1-16,-5-1 0 0,1-2 0 16,0 1 0-16,-6-1 1 0,4 1-1 15,-5-3-1-15,3-1 1 16,-5 0 1 0,4 0-1-16,1 0 0 0,-3 0 0 15,5 0 1-15,-6 0-1 0,5 0 0 16,-1 3 1-1,-3-2-1-15,-1 2 1 0,-6 2-1 16,-2 0 0-16,-3 0 1 16,-3 1-1-16,-2-4 2 15,-5 1 0-15,-1-3 0 16,1-7 0-16,-2-12 1 0,-1-8-1 16,2-11-1-16,-1-11-13 0,-4-9-59 15,2-10-3-15</inkml:trace>
  <inkml:trace contextRef="#ctx0" brushRef="#br0" timeOffset="115774.5969">3388 3378 423 0,'0'0'3'15,"-1"11"1"1,1 1 2-16,5 9 1 0,3 9 0 16,5 6 1-16,3 10 1 15,3 4 0-15,4 3-2 16,-1-3-2-16,-3-5 0 15,-1-6-1-15,-7-12-1 16,-3-7-1-16,-8-20-1 0,0 0 0 16,-16-21 0-16,-4-17-1 15,-2-9-1-15,-3-13 0 0,-2-1-1 16,1-8 1-16,6 6-1 0,4 2 0 16,7 8 0-16,6 9 0 15,6 6 1 1,12 6 0-16,3 7 0 15,8 10-1-15,5 5 1 16,4 8 0-16,0 6 0 0,-1 10 0 16,-6 13 0-16,-1 12 1 15,-8 2 2-15,-6 5 1 0,-8 2 0 16,-4-3 0-16,-1-3 0 16,-1-5-1-16,0-7 1 15,1-7-2-15,2-3-1 16,11-6 0-16,1-3-1 15,5-1 1-15,5-1 0 16,2 0 0-16,-2 2-1 0,-1-3-2 16,1 5-6-16,-7-6-25 0,0-1-45 15,1 2-3-15</inkml:trace>
  <inkml:trace contextRef="#ctx0" brushRef="#br0" timeOffset="116078.4924">4007 3485 411 0,'0'0'6'0,"0"0"0"16,-7 10 1-16,7-10-1 0,0 0 2 16,0 0-1-1,4-15 1-15,3-6 0 0,3-13-7 16,-3-4 0-16,3-7-1 15,-6-1 0-15,-4 1 1 16,0 10 2-16,-6 13 0 0,6 22 2 16,-20 8 2-16,13 24 0 15,-1 15 1-15,7 13 0 0,1 4-8 16,13-1 0-16,9-6 0 16,6-15 0-16,14-13-13 0,-6-7-64 15,9-22-7 1</inkml:trace>
  <inkml:trace contextRef="#ctx0" brushRef="#br0" timeOffset="116382.7913">4287 3540 410 0,'0'0'6'0,"3"26"2"0,7-4 1 16,2 2 0-16,2-2 1 15,4-1-1-15,-3-4 1 16,1-5 1-16,-2-15-8 15,-6-21-1-15,-7-15-2 16,-3-17-1-16,-9-14 0 16,-5-9-1-16,-2-9-2 0,2 2 0 15,4 10 1-15,4 9-1 16,6 11 2-16,2 20 0 16,10 21 2-16,8 15 1 0,3 15 2 15,3 15 1 1,-2 7 1-16,2 2 0 0,-6 0 0 15,-5 0-2-15,-1-8-5 16,-8-11-10-16,-4-8-24 0,0-12-43 16,-7-9-1-1</inkml:trace>
  <inkml:trace contextRef="#ctx0" brushRef="#br0" timeOffset="116553.737">4312 2571 462 0,'0'0'5'0,"6"16"0"0,3 7 2 16,7 11 1-16,2 11 1 16,6 9 0-16,0 8-3 0,6 4-6 15,3 1 0-15,0-10 0 16,3-3 0-16,-5-14-78 0,2-13-7 16</inkml:trace>
  <inkml:trace contextRef="#ctx0" brushRef="#br0" timeOffset="117096.3098">4911 2893 426 0,'0'0'6'0,"0"0"3"15,0 0 1 1,0 0 2-16,0 0 1 0,1 7 1 15,-1-7 0-15,0 0-7 0,-1-7-7 16,1 7 0-16,-12-18 0 16,6 9 0-1,-4-5 0-15,0 1 0 0,1 4 0 16,9 9 0 0,-15-17 0-16,15 17 0 15,-15-8 0-15,15 8 0 0,0 0 0 16,-10-5 0-16,10 5 0 0,0 0 0 15,0 0 0 1,-10-4 0-16,10 4 0 0,0 0 0 16,0 0 0-16,0 0 0 15,-8 3 0-15,8-3 0 16,-4 10 0-16,4-10 0 16,-5 13 0-16,2-3 0 0,-1 2 0 15,-2 1 0-15,1 5 0 16,-1-3 0-16,-1 0 0 0,2 1 0 15,-2-3 0 1,3 1 0-16,4-2 0 0,1 3 0 16,10-6 0-16,4-1 0 0,2 5 0 15,4-4 0-15,2-4 0 16,3-3 0 0,-5-3 0-16,-1-7-3 0,-7-12-3 15,-2-4-3-15,-6 0-7 16,3-3-17-16,-7 6-46 15,4 2-3-15</inkml:trace>
  <inkml:trace contextRef="#ctx0" brushRef="#br0" timeOffset="117323.5848">5104 2496 456 0,'0'0'5'0,"0"0"3"0,-3 13 2 16,-2 1 0-16,3 10 1 0,-2 0 0 0,2 10-11 16,2-1 0-16,0 4 0 31,3-2 0-31,7-7 0 0,9-2 0 16,-4-10 0-16,7-2 0 15,2-8-83-15,-1-6-5 0</inkml:trace>
  <inkml:trace contextRef="#ctx0" brushRef="#br0" timeOffset="117546.7359">5341 2767 352 0,'0'0'6'0,"0"0"4"16,12-15 0-16,-5 1 2 16,3-8-2-16,-2-2 1 15,-1-6 1-15,-1-3 3 0,-2 0-6 16,-4 3 1-16,0 6 0 15,-6 5 1-15,0 8 1 0,6 11-1 16,-17 5-1-16,11 11-10 16,6 7 0-1,0-1 0-15,10 0 0 0,13 0-6 16,-1-6-76-16,12-8-3 16</inkml:trace>
  <inkml:trace contextRef="#ctx0" brushRef="#br0" timeOffset="118275.5552">5978 2386 427 0,'0'0'3'0,"0"0"3"0,7 18 0 15,4-1 2-15,4 7 1 0,6 3 0 16,-2 3 0 0,4-2 1-16,-1 1-3 15,-4-8-3-15,0-12-1 0,-18-9-3 16,5-5-1 0,-9-16-2-16,-11-9-1 0,-1-9 0 15,-7-7-2-15,4-2 1 16,-1 1 0-16,5 4 0 15,4 4 2-15,10 7 0 16,5 13 1-16,11 7 0 0,6 5 2 16,6 7-1-16,3 0-1 15,1 9-1-15,0 4 0 0,-5 2 0 16,-5 3 2-16,-8 5 2 16,-8 3 2-16,-5 0 2 15,-5 5 1-15,-7-4 2 0,4 2 1 16,-1-2-2-16,6-3 0 15,3-2-3-15,13-4-2 16,8-4-2 0,7-7-2-16,8-4-5 0,-1-3-13 15,5-13-57-15,2 5-5 0</inkml:trace>
  <inkml:trace contextRef="#ctx0" brushRef="#br0" timeOffset="118543.2236">6676 2461 363 0,'0'0'6'0,"0"-10"0"0,-7-2 0 15,-2-6 3-15,-6-11-2 16,-3-7 0-16,-4-6 0 0,1-1 1 16,-1 2-4-16,2 1 0 15,7 10 1-15,3 11 1 0,10 19 1 16,0 0-1-1,13 18 1-15,5 9 0 16,4 4-1-16,7-1-2 0,3 4-1 16,4-4-3-1,-5-7-4-15,1-11-5 0,-6-7-11 16,-1-5-30-16,-3-11-30 0,-6-1-3 16</inkml:trace>
  <inkml:trace contextRef="#ctx0" brushRef="#br0" timeOffset="118823.7227">7051 2351 401 0,'0'0'4'0,"-3"-8"0"16,-4-4 2-16,2-3 1 0,-8-6 2 15,1-6 1 1,-2-11 0-16,0-2 1 15,1 2-3-15,2 1 0 0,2 4-1 16,4 6 0-16,5 9-1 16,0 18-2-16,16 0 1 0,-1 14-1 15,10 12-4 1,2 3 0-16,6 3 0 0,3-1 0 0,4-2 0 16,-6-4-22-16,-10-7-61 15,8-3-1 1</inkml:trace>
  <inkml:trace contextRef="#ctx0" brushRef="#br0" timeOffset="119024.7578">7067 2212 436 0,'0'0'2'0,"0"0"-2"15,0 0 2-15,1-6 0 0,7-2 0 16,5 0 0-16,6-3 0 16,5-5-5-16,8-2-25 0,4-4-47 15,-4 5-1 1</inkml:trace>
  <inkml:trace contextRef="#ctx0" brushRef="#br0" timeOffset="119375.5209">6904 2237 442 0,'0'0'3'0,"0"0"1"16,-4-9 1-16,4 9 0 0,-11-23 0 15,5 2 1 1,-2-6-3-16,-4-7 2 15,1 0-4-15,-2-7-6 0,5-19-54 16,-2 29-20-16,2 12-3 16</inkml:trace>
  <inkml:trace contextRef="#ctx0" brushRef="#br0" timeOffset="120790.1489">3686 4259 365 0,'0'0'8'16,"0"0"3"-1,0 0 2-15,0 0 1 0,0 12 2 16,1 2 1-16,9 8 1 0,2 4 0 16,8 7-8-16,2 4-2 15,-1 2-2-15,4-1-2 16,0-2-1-16,-6-6-3 0,-5-6 0 15,-1-8 0 1,-13-16 0-16,0 0 0 16,-13 0 0-16,-6-19 0 0,-8-10 0 15,-3-7-3-15,-3-5-1 16,2-3 0-16,2 1 1 0,11-1 1 16,2 5-1-1,13 7 2-15,4 8-1 0,10 7 1 16,7 12 1-16,6 5 1 15,1 5 1-15,-7 12 1 0,0 9 0 16,-8 4 0-16,-2 9 1 16,-8-2-2-16,-4-1-1 15,-7-4-7-15,-6-10-14 0,5-18-53 16,4-1-9-16</inkml:trace>
  <inkml:trace contextRef="#ctx0" brushRef="#br0" timeOffset="121047.9235">4163 4375 432 0,'0'0'6'0,"0"0"-1"15,-7 1 2-15,7-1 0 16,-20-2 0-16,5-12 0 15,-2 0 0-15,-4-7 0 0,0-4-4 16,2-8-2-16,3 1 0 16,0 2-1-16,8 0 0 0,6 1-2 15,5 7-7-15,9 1-14 16,7 2-54-16,7 3-1 0</inkml:trace>
  <inkml:trace contextRef="#ctx0" brushRef="#br0" timeOffset="121244.8588">4369 4205 424 0,'0'0'4'0,"0"0"-1"16,0 0 0-16,0 0-1 16,-7-1-6-16,4-14-10 15,-6-7-4-15,0-4-3 0,-3-7-1 16,-1-7 10-16,-1 5 11 16,-4 5 6-16,3 12 8 15,-2 8 14-15,6 10 2 16,0 7 1-16,5 7-2 15,6 11-15-15,0-7-33 0,16-2-55 16,5-6-6-16</inkml:trace>
  <inkml:trace contextRef="#ctx0" brushRef="#br0" timeOffset="121852.199">4449 3946 185 0,'0'0'8'0,"0"0"3"15,-7-5 7 1,7 5 6-16,0 0 4 0,-9-2 2 16,9 2 2-16,0 0 1 15,-8 11-4-15,8-11-6 0,4 17-5 16,0-5-5-16,0 2-4 16,7 1-2-16,-2 2-3 15,3 0-1 1,3 1-1-16,3 0-1 0,-2-3 0 15,5 0 0-15,-5-7-1 16,2-7 1-16,-3-1-1 0,-2-12 0 16,-5-10-1-16,0-6 1 15,-1-2-1-15,-5-4 0 16,1 4 0-16,1 6 0 0,0 5 0 16,-4 19 3-16,23 0 0 15,-9 7 2-15,5 9 0 16,3 0 0-16,3-2 0 15,-2-6 0-15,-3-8-1 0,0-8-1 16,-8-13-1 0,-1-8-1-16,-7-1 1 0,-3-1 0 0,-1 1 0 15,-2 5 2-15,-1 8-3 16,3 17 0-16,0 0 0 16,5 0 0-1,11 10 0-15,1 8 0 16,4-5 0-16,5 1 0 0,-4-11-10 15,-4 1-72-15,6-4-3 16</inkml:trace>
  <inkml:trace contextRef="#ctx0" brushRef="#br0" timeOffset="122094.5829">5005 3762 414 0,'0'0'4'16,"0"0"2"-16,0 0 2 0,0 0-1 16,7 0 1-16,-7 0 1 15,20-16 0-15,-10 2-1 0,5-9-4 16,-2-2-4-16,-2-4-3 15,-2-2-1-15,-4 3 1 0,-5 4 2 16,-6 7 3-16,-8 10 1 16,3 7 4-16,-7 7 1 15,8 13 2-15,0 4 0 0,4 1-5 16,6 3-5 0,10-6 0-16,6-6 0 15,6-10 0-15,7-2-12 0,-3-11-23 16,-4-6-46-16,6-4-4 15</inkml:trace>
  <inkml:trace contextRef="#ctx0" brushRef="#br0" timeOffset="122268.7857">5304 3722 398 0,'0'0'6'0,"0"0"0"0,0 0 2 16,0 0 1-16,0 0 2 16,4-8-2-16,-4-3 2 15,-5-3 0-15,-3-5-5 0,-2-4-2 16,-4-4 0-16,1 0-2 0,-2 1-2 15,3 2-3 1,6 2-6-16,0-1-10 16,6 5-17-16,10 2-30 0,2-5-14 15</inkml:trace>
  <inkml:trace contextRef="#ctx0" brushRef="#br0" timeOffset="122493.3443">5405 3230 323 0,'0'0'14'0,"0"0"7"15,0 0 4-15,0 0 0 16,0 0 1-16,-8 9 1 0,0 7 1 15,-1-1-6-15,-3 6-22 16,5 2 0-16,3 4 0 16,3-2 0-16,1-4 0 0,13-5 0 15,2-2 0-15,4-4 0 16,2 1 0-16,-1-4 0 16,0 1 0-16,-6 1 0 15,0 4 0-15,-10 7 0 16,-4 1 0-16,-2 9 0 0,-10-3 0 15,6 12 0 1,6-12-73-16,-12 0-14 0</inkml:trace>
  <inkml:trace contextRef="#ctx0" brushRef="#br0" timeOffset="123420.7112">6081 3139 292 0,'0'0'7'0,"0"0"1"0,0 0 1 16,0 0 1-16,0 0 3 0,0 0 1 15,0 0 4 1,1 3 2-16,-1-3-6 0,0 0-1 15,0 0 0 1,0 0 0-16,0 0-3 0,3 12-2 16,2-3-2-16,2 4-2 15,1 2-2-15,1 3 1 16,5-4-1-16,0 2-1 16,1-5 1-16,-1-3 0 0,2-6-1 15,0-2 0-15,0 0 1 0,3-4-1 16,1 1 0-16,3 3 0 15,0-2-1-15,-1 2 2 16,0-1-1 0,-5-3 1-16,-4-5 1 0,-5-9-1 15,-7-8 0-15,-1-3 0 16,-4-5-1-16,-2 0 0 0,-2 2 0 16,0 6 0-16,4 13 1 15,4 13-2-15,8 4 0 16,7 17 0-16,4 6 0 15,4 9 0-15,5-7 0 16,1 0 0-16,1-7 0 0,-5-12 0 16,-3-7 0-16,-6-9 0 15,1-11-3-15,-10-18-13 16,-1-15-58-16,-6 7-11 0</inkml:trace>
  <inkml:trace contextRef="#ctx0" brushRef="#br0" timeOffset="123616.5059">6540 2530 474 0,'0'12'4'16,"0"5"3"-16,12 11-1 0,4 10 2 15,8 8 0-15,6 8-4 16,4 9-4-16,6 5 0 15,5-7 0-15,3-1 0 0,-13-11-67 16,8-2-18-16</inkml:trace>
  <inkml:trace contextRef="#ctx0" brushRef="#br0" timeOffset="124359.1062">6264 3738 445 0,'0'0'5'15,"0"9"0"1,7 6 2-16,9 8 1 0,6 5 0 15,5 9 1-15,4 1 1 16,4 2 0-16,2 0-6 16,-2-5-4-16,-5-8 0 0,-9-10 0 15,-6-4 0 1,-15-13 0-16,6-8 0 0,-12-11 0 0,-11-13 0 16,-7-5 0-1,-1-9 0-15,-3-2-3 16,6-1-1-16,5 3-2 0,9 7 2 15,10 9 0 1,18 14 0-16,10 10 1 0,8 9 0 16,12 10 2-16,3 10 1 15,-2 10 2-15,-4 3 1 16,-5 9 1-16,-10 0 1 0,-8 1 0 16,-13 1 0-16,-10 1 1 15,-8-5-4-15,-12-4-2 16,-3-10 0-16,-5-14-3 0,3-4-25 15,15-11-53-15,-10-6-2 16</inkml:trace>
  <inkml:trace contextRef="#ctx0" brushRef="#br0" timeOffset="124786.6761">7082 3921 458 0,'0'0'4'0,"0"0"-1"16,-4-5 2 0,4 5 0-16,-15-21 0 0,1-1 0 15,-4-8 0-15,-5-5 1 0,-2-8-4 16,-3-6-1-16,2 1-1 15,2 1 1 1,3 6-2-16,10 7 1 0,10 12 0 16,10 14-1-16,14 9 0 15,9 16 0-15,9 4 0 0,7 4 1 16,2 1-1 0,-1 2 1-16,-5-5-1 0,-8-3 1 15,-8-10 1-15,-8-7-1 16,-10-4 1-16,-10-12-1 15,-2-13 1-15,-14-4-1 16,-2-15 0-16,-10-8 0 0,2-1-2 16,-3-4-5-1,8 12-13-15,2 12-40 0,8 3-20 16,10 17-4-16</inkml:trace>
  <inkml:trace contextRef="#ctx0" brushRef="#br0" timeOffset="125205.0471">7477 3529 412 0,'0'0'6'16,"10"8"3"-16,-2 1 2 0,4 0-2 15,-2-4 1-15,1-1 0 16,1-4 1-16,-1 0 0 16,-10-16-7-16,-1-10-2 0,-4-11-2 15,-9-9 0-15,-5-9 0 16,-5-8-1-16,-1-3 0 15,5 4-1-15,3 6 1 0,5 6 1 16,5 13 1 0,8 19 0-16,14 18 2 15,11 12 0-15,6 20 2 0,6 8-1 16,3 11 0-16,3 1-4 16,-1-2 0-16,2-2-4 0,-11-5-37 15,-1-10-40 1,-7-6-4-16</inkml:trace>
  <inkml:trace contextRef="#ctx0" brushRef="#br0" timeOffset="125378.3782">7539 3410 429 0,'0'0'2'16,"0"0"1"-16,13-1 1 15,6-10 0-15,6-3 0 0,6-7-9 16,3 6-50 0,6-19-18-16</inkml:trace>
  <inkml:trace contextRef="#ctx0" brushRef="#br0" timeOffset="190054.2347">896 6638 355 0,'0'0'5'0,"0"0"3"0,-13 1 1 16,13-1 1-16,-14 0 1 0,14 0-1 15,-15-1 1-15,15 1 1 16,-11-7-5-16,11 7-2 0,0 0-1 16,4-7 0-1,7 7-1-15,11 0 0 0,1 2 0 16,9 5 1-1,11 2-1-15,3 2 0 0,13-1-1 16,9-1 1-16,4 1-1 0,9-2 0 16,4 1 0-16,8-4 0 15,6 2 0-15,6-2 0 16,4 4 0-16,3 1 0 16,6 0 0-16,3 2 1 0,6-4 0 15,6-2 1 1,4 3 0-16,3-8 0 0,4-1-4 15,4-4 0-15,2-9 0 0,0-4 0 16,-4-5 0 0,-2-1 0-16,-10-1 0 15,-9 2 0-15,-11-1 0 16,-13 8 0-16,-19-1-12 0,-8-5-66 16,-15 18-6-16</inkml:trace>
  <inkml:trace contextRef="#ctx0" brushRef="#br0" timeOffset="191107.5706">814 5041 403 0,'0'0'6'16,"0"0"2"-1,0 0 3-15,0 0 1 0,0 0 2 16,-10-7 0-16,10 7 1 16,-19-9 0-16,5 4-5 0,-1 2-7 15,-7-1-3 1,-1 4 0-16,-3 0 0 0,-3 7 0 16,2 4 0-16,4 4 0 0,0 0 0 15,3 2 0 1,6 2 0-16,8 1 0 0,9 1 0 15,11-7 0-15,12 1 0 16,9-7 0-16,7 1 0 16,6-2-3-16,5-4 1 0,-2 2-1 15,-4-2 0 1,-7 8 1-16,-7 5 1 16,-14 8 0-16,-9 3 2 0,-10 6 0 15,-10 6 0-15,-10-3 1 0,-4 0-1 16,-4-7-6-1,-2-10-12-15,4-7-62 0,7-12-4 16</inkml:trace>
  <inkml:trace contextRef="#ctx0" brushRef="#br0" timeOffset="191512.2781">1120 5121 378 0,'0'0'2'0,"0"0"3"0,0-7-1 16,0 7 1-16,15-19 1 16,-9 5-1-16,1-4 0 0,1-6 0 15,-2 5-1-15,-6-5 0 16,0 5 4-16,-6 2 3 16,6 17 1-1,-21-10 2-15,9 17 1 0,-4 12 0 16,4 8-2-16,3 4-13 15,6 5 0-15,3-3 0 0,2-6 0 16,18-3 0-16,-2-18 0 16,21-6-72-16,-3-8-15 0</inkml:trace>
  <inkml:trace contextRef="#ctx0" brushRef="#br0" timeOffset="192144.2065">1436 4889 401 0,'0'0'5'15,"0"0"4"-15,0 0 1 0,0 0 3 16,0 0 0 0,0 0 3-16,0 0 1 15,0 0 0-15,-9 0-7 0,9 0-10 16,0 0 0-16,-9 0 0 15,9 0 0-15,-11 0 0 16,11 0 0-16,-10-7 0 0,2 2 0 16,8 5 0-1,-15-17 0-15,6 10 0 0,9 7 0 16,-14-12 0-16,14 12 0 0,-10-9 0 16,10 9 0-16,0 0 0 15,-12-8 0-15,12 8 0 16,0 0 0-16,-9 0 0 15,9 0 0-15,0 0 0 0,-9 0 0 16,9 0 0 0,0 0 0-16,0 0 0 0,-7 5 0 0,7-5 0 15,0 0 0 1,0 0 0-16,-7 12 0 16,7-12 0-16,-2 9 0 0,2-9 0 15,-6 10 0 1,6-10 0-16,-4 18 0 0,4-18 0 15,-7 18 0-15,2-9 0 0,2 6 0 16,-3-1 0-16,6 2 0 16,0 0 0-1,4-2 0-15,0-3 0 0,-4-11 0 16,19 9 0-16,-4-7 0 0,0-4 0 16,6-3 0-16,1-2 0 15,3 4 0-15,1 1 0 0,-1 2 0 16,-5 0 0-16,2 2 0 15,-4-1 0-15,-5-2 0 16,-13 1-2 0,7-26-8-16,-7 2-13 15,-4-7-57-15,-4-11-3 16</inkml:trace>
  <inkml:trace contextRef="#ctx0" brushRef="#br0" timeOffset="192338.6188">1383 4296 384 0,'0'0'10'0,"0"0"3"16,6 14 3-16,3 6 0 15,6 13 2-15,5 9 2 0,6 10 0 16,4 7-6-16,2 3-14 0,8 2 0 16,-3-1 0-16,-5-5 0 15,-10-15-21-15,1-8-63 16,-2-9-3-16</inkml:trace>
  <inkml:trace contextRef="#ctx0" brushRef="#br0" timeOffset="192646.385">1782 4460 463 0,'0'0'4'16,"0"0"3"-16,-8 8 0 0,3 2 2 16,-1 4-1-1,-2 4 1-15,1 4-5 16,2 1-4-16,2-1 0 0,2 0 0 16,1-3 0-16,8 0 0 15,5-3 0-15,3-2 0 16,2 0 0-16,5-2 0 0,-3 4 0 15,1 0 0-15,-3 5 0 16,-6-1-9-16,-6 9-4 16,-7-3-14-16,-4 1-55 15,-2 3 1-15</inkml:trace>
  <inkml:trace contextRef="#ctx0" brushRef="#br0" timeOffset="193280.7873">1778 5486 420 0,'0'0'6'0,"8"10"3"16,-6 2 1-16,2 1 1 0,-2-2 1 16,3-1-1-16,-3 2 1 15,-2-12-1-15,0 0-6 16,-2-17-1-16,-4-9-4 16,-1-9 0-16,-2-3 0 0,5-2-2 15,2 3 1-15,2 5 0 16,0 10 1-16,9 8 0 0,5 12 1 15,5 9 0-15,3 12 1 16,0 6-2-16,1 4 0 0,1-2 0 16,2 8-12-1,-6-6-67-15,2-10-4 0</inkml:trace>
  <inkml:trace contextRef="#ctx0" brushRef="#br0" timeOffset="193532.3152">2185 5416 441 0,'0'0'1'16,"-7"8"0"-16,7-8-2 0,-21 0-3 15,9-3-10 1,-5-9-1-16,-3-5 0 0,-3-2 7 16,1-12 7-1,1 6 7-15,0-4 4 0,0 10 5 16,1 6 10-16,4 7 2 15,3 6-1-15,13 0-9 16,-7 9-17-16,7-9 0 0,11 12 0 16,5-12-7-16,7-12-57 15,9 2-22-15,0-4 0 16</inkml:trace>
  <inkml:trace contextRef="#ctx0" brushRef="#br0" timeOffset="193716.2375">2212 5126 486 0,'0'0'4'16,"0"0"2"-16,-3-7 1 0,3 7 1 15,-12-8-8-15,12 8 0 16,-18-5 0-16,18 5 0 0,-16 3 0 16,7 12 0-1,5 6 0-15,4 9 0 0,3 6 0 16,11 0 0-16,4 0 0 16,6-2 0-16,6-7 0 0,6-15 0 15,7-9 0-15,-14-6-25 16,0-22-61-16,-4-10-4 0</inkml:trace>
  <inkml:trace contextRef="#ctx0" brushRef="#br0" timeOffset="193926.4308">2249 4696 493 0,'0'9'4'0,"2"6"1"0,8 11 1 15,0 3-3-15,11 13-3 16,5 8 0-16,5 8 0 0,2 5 0 16,4-5 0-1,-3-4 0-15,-1-9 0 0,-1-6 0 16,-11-5-35-16,-2-18-50 16,-4-8-3-16</inkml:trace>
  <inkml:trace contextRef="#ctx0" brushRef="#br0" timeOffset="194211.221">2547 5130 485 0,'0'0'1'0,"0"0"1"15,0-4 0 1,0-11 1-16,0-4-1 15,1-7 0-15,4-9 0 0,-2-5-1 16,1-1 0-16,-1 2-1 16,-1 8 0-16,2 7 0 15,-2 13 1-15,-2 11 0 16,10 17 1-16,-1 13 1 0,6 3 0 16,0 3-3-16,6 1 0 15,-1-8-7-15,11-1-28 16,-5-10-45-16,-2-13-4 0</inkml:trace>
  <inkml:trace contextRef="#ctx0" brushRef="#br0" timeOffset="194528.7414">2769 4734 485 0,'0'0'4'15,"-10"0"3"-15,10 0 0 0,-11 4 1 16,11-4-8 0,-15 16 0-16,9-7 0 0,-2 3 0 15,4 2 0-15,2 0 0 16,2-4 0-16,2 3 0 16,9-1 0-16,4-4 0 0,3 2 0 15,4 4 0-15,1-4 0 0,2 1 0 16,-3 3 0-1,0 4 0-15,-7 4 0 0,-5-1 0 16,-7 4 0-16,-3 4 0 16,-3 0 0-16,-15 0-45 0,3-1-40 15,-2-4 0 1</inkml:trace>
  <inkml:trace contextRef="#ctx0" brushRef="#br0" timeOffset="229150.6593">19012 16220 375 0,'0'0'1'15,"-9"0"1"-15,9 0 0 0,-12-2 2 16,12 2-1-1,-7-9 0-15,7 9 1 0,0-14 1 16,0 14-2-16,22-12 0 16,-1 8 0-16,1 0 0 0,9 4-1 15,1 0 0 1,3 4 0-16,3 2 1 0,6 0 0 16,0 4 1-16,4-2 1 0,3 1-1 15,2-2 2 1,5 2-1-16,3-3 0 0,4 0-1 15,1-2 1-15,1 0-2 16,4-3-1-16,1 1-1 0,1-2 1 16,3 1-1-1,-3 1-1-15,0 0 1 0,1 2-1 16,3 0 0-16,-6 2 1 0,7-1-1 16,-4 0 1-16,2 2-1 15,1 0 0 1,0-2 0-16,-1 2 1 0,-1-4-1 15,-1-1 0 1,3 0 0-16,-1-2 0 0,-1 0 0 16,2-4 0-16,1-3 0 15,-6-1 1-15,6-2-1 16,-3 1 0-16,1 1 0 0,-1 0 1 16,-4 1-1-16,0 3 1 15,-3 2-1-15,1 2 0 0,1 0 1 16,-2 2-1-1,-1 6 0-15,0-1 0 16,-1 0 1-16,0-2-1 0,2 0 0 16,-4-4 1-16,-2 1 0 15,-2-2 0-15,-1 0-1 0,1 0 1 16,-5 0 0-16,-1 0-1 16,0-1 1-16,0 0 0 0,0 1 0 15,0 0 0 1,4-4-1-16,0 2 1 15,2-3 0-15,2 0 0 16,-1-1 0-16,-2-1-1 0,0 1-1 16,-4-3-3-16,0 9-12 15,-11 0-61-15,0 0-3 0</inkml:trace>
  <inkml:trace contextRef="#ctx0" brushRef="#br0" timeOffset="230651.8973">18941 17120 245 0,'0'0'9'0,"-9"-4"5"0,9 4 3 0,-8-11 4 16,8 11 3 0,-13-14 1-16,13 14 5 0,-8-11-2 15,8 11-7 1,0 0-4-16,4 9-3 0,1 10-3 15,10 7-2-15,-8-9-5 16,3 4-1-16,-1 2-2 16,0 0 1-16,4 0-2 15,-3 1 0-15,1-2 0 0,0-5-1 16,3 6 2-16,-3-14-2 16,-1-12-1-16,-7-14 0 0,-3-17 0 15,0-12-1 1,-2-4 0-16,2 1 0 0,5 15 0 15,12 14 1-15,8 14 3 16,3 6 1-16,7 17 0 0,2 7 0 16,3 3 1-1,-4 0-1-15,-6 0 1 16,-4-6-1-16,-9-12-1 0,-5-9 0 16,-6-11-1-16,-6-12 0 15,-1-3-1-15,-2-3 0 0,1 4 0 16,1 8 0-1,1 17 1-15,10 0 0 0,4 22 2 16,-3-2-2-16,0-1-1 16,1 3-2-16,5 2-17 15,0-2-58-15,1 0-4 16</inkml:trace>
  <inkml:trace contextRef="#ctx0" brushRef="#br0" timeOffset="231558.9821">19745 17034 363 0,'0'0'9'15,"0"0"3"1,0 0 3-16,0 0 0 0,0 0 3 15,0 0 1-15,-8 6 1 16,8-6 0-16,-9 0-8 16,9 0-4-16,-16 0-8 15,16 0 0-15,-17-4 0 0,5-1 0 16,5 2 0-16,-4-2 0 16,3 1 0-16,0 1 0 0,8 3 0 15,-14-2 0-15,14 2 0 16,-12 0 0-16,12 0 0 0,0 0 0 15,-9 5 0 1,9-5 0-16,0 0 0 0,0 0 0 16,-11 3 0-1,11-3 0-15,0 0 0 0,-8 9 0 16,8-9 0-16,0 0 0 16,-6 14 0-16,6-14 0 15,-1 13 0-15,1-13 0 0,-1 15 0 16,1-15 0-1,0 13 0-15,0-13 0 0,-3 15 0 16,3-15 0-16,-6 18 0 0,4-9 0 16,0 3 0-16,0 3 0 15,2 4 0-15,0 1 0 0,2 1 0 16,3-3 0 0,5 1 0-16,2-5 0 0,1-5 0 15,2-8 0-15,2-3 0 16,0-9 0-16,2-5 0 15,2-2 0-15,-1 1 0 0,-1-1 0 16,2 2 0-16,-3 4 0 16,0 2 0-1,-3 6 0-15,-2 1 0 0,-2 2 0 16,-2 1 0-16,-2-1 0 16,-7 1 0-16,16 0 0 15,-16 0 0-15,15-2-5 0,-15 2-7 16,17-8-1-1,-17 8 1-15,11-14 0 0,-4 3 1 16,-7-4 1-16,0-3-4 16,-1-4-3-16,-6 1-1 0,1 1-1 15,2 5 1-15,-1 4 8 0,5 11 8 16,0 0 7-16,0 12 10 16,0 8 11-16,5 5 2 15,-2 1 2-15,3-1-3 16,3-1-5-16,-3-6-8 0,3 3-8 15,-2-6-6 1,6 0 0-16,0-2 0 16,6 3 0-16,-2 0 0 0,0-3 0 15,-1-1 0 1,-1-3 0-16,-3-6 0 0,0-3-2 16,-11-15-79-16,-1-7-3 0</inkml:trace>
  <inkml:trace contextRef="#ctx0" brushRef="#br0" timeOffset="232006.559">19809 16815 477 0,'0'0'3'0,"0"0"2"16,0 0 0-1,-11 12 1-15,11-12 0 0,-6 15 0 16,6-15-3-1,-7 16-3-15,7-16 0 0,0 8 0 16,10-1-27-16,3-4-56 16,3 2-2-16</inkml:trace>
  <inkml:trace contextRef="#ctx0" brushRef="#br0" timeOffset="232340.5239">20139 17109 410 0,'0'0'6'16,"0"10"3"-16,0-1 2 0,3 0 1 15,0 3 1 1,3 0-1-16,-2-2 1 15,-4-10 0-15,0 0-6 16,8-5-2-16,-8-17-5 0,0-10 0 16,-1-4 0-16,1-3 0 15,0 0 0-15,0 4 0 0,4 9 0 16,6 9 0 0,6 14 0-16,3 8 0 15,0 14 0-15,3 5 0 0,7 13-27 16,-2-3-54-16,-2 4-3 0</inkml:trace>
  <inkml:trace contextRef="#ctx0" brushRef="#br0" timeOffset="232725.2194">20411 16627 441 0,'0'0'6'0,"4"24"0"16,5 0 3-16,4 10 0 0,8 11 1 16,4 7 1-1,3 5-1-15,4 4-1 16,7-1-9-16,-8-14-19 0,1-2-61 15,-4-9-3-15</inkml:trace>
  <inkml:trace contextRef="#ctx0" brushRef="#br0" timeOffset="232909.2566">20463 17031 440 0,'0'0'3'16,"0"0"2"-16,0 0 1 0,0 0 2 15,5 6 1-15,6-6-1 16,5-4 1-16,6-5 0 0,8-6-4 16,10 3-7-1,-5-9-17-15,-2 6-61 0,18 2-4 16</inkml:trace>
  <inkml:trace contextRef="#ctx0" brushRef="#br0" timeOffset="233431.0244">20962 16780 393 0,'0'0'7'0,"0"0"3"16,0 0 2-16,0 0 2 15,0 0 1-15,-12-1 0 16,12 1 2-16,-6 0 0 16,6 0-6-16,-13 4-11 0,13-4 0 15,-15 4 0-15,7-4 0 0,-3 0 0 16,11 0 0-16,-17-4 0 15,17 4 0 1,-19-9 0-16,19 9 0 0,-17-8 0 16,17 8 0-16,-13-4 0 15,13 4 0-15,-8 0 0 0,8 0 0 16,0 0 0 0,-11 3 0-16,11-3 0 0,0 0 0 15,0 0 0-15,-7 9 0 16,7-9 0-16,-2 9 0 15,2-9 0-15,0 13 0 16,0-4 0-16,0 1 0 16,0 1 0-16,0 0 0 0,-1 3 0 15,-1-2 0-15,1 4 0 16,-3 0 0-16,2 4 0 16,1-3 0-16,1 7 0 0,0-4 0 15,2-1 0-15,6 0 0 16,-1-8 0-16,7-6 0 0,-1-5-3 15,1-7-1 1,0-7 0-16,1-5 0 0,1 2 1 16,1 3 1-16,1 3 0 0,0 7 2 15,2 4 0 1,4 0-2-16,1 12-10 16,-8 2-63-16,6-7-6 0</inkml:trace>
  <inkml:trace contextRef="#ctx0" brushRef="#br0" timeOffset="233694.9124">21168 16978 480 0,'0'0'1'0,"0"0"0"0,0 0-1 16,1-10-2-16,-1-10-8 15,-3-4-15-15,-8-7-20 16,6-10-9-16,-7-9 9 0,-2 1 22 15,6 6 15 1,-9 7 10-16,9 16 13 0,-3 5 16 16,11 15 20-1,-15 10 7-15,15 14-10 16,0-2-22-16,1-1-16 0,13-1-10 16,-3-8 0-16,9-1-20 0,-3 4-56 15,6-13-9 1</inkml:trace>
  <inkml:trace contextRef="#ctx0" brushRef="#br0" timeOffset="233879.2255">21334 16949 408 0,'0'0'5'0,"0"0"1"0,0 0 0 15,-8-16 1-15,3-2 0 16,-2-9 2-16,-1-3 1 0,0-5 3 16,2-5-3-1,3 5-1-15,2 3 1 16,2 7-1-16,7 13-7 0,8 8-2 15,7 6 0-15,0 9 0 0,11 17-5 16,2-6-79 0,-3 5-2-16</inkml:trace>
  <inkml:trace contextRef="#ctx0" brushRef="#br0" timeOffset="234514.4211">21405 17384 449 0,'0'0'5'0,"0"0"2"0,0 0 3 16,-9-4 0-16,9 4 1 15,-16 0 0 1,6 1-3-16,-4 5-8 15,0 4 0-15,-3 1 0 0,0 4 0 16,0 2 0-16,-1 1 0 16,4-1 0-16,2 1 0 0,2 1 0 15,8-2 0-15,1 1 0 16,2 1 0-16,5-2 0 16,9 1 0-16,0 0 0 0,6-1 0 15,1 4 0-15,2-4 0 16,-3 0 0-16,0 3 0 15,0-4 0-15,-3 1 0 16,-6-2 0-16,-1 1-22 16,-1-2-59-16,-6-4-3 0</inkml:trace>
  <inkml:trace contextRef="#ctx0" brushRef="#br0" timeOffset="234799.2036">21641 17341 449 0,'0'0'6'0,"0"0"1"16,-4 4 2-16,4-4 2 15,-12 17-1-15,3-6 2 0,3 2-5 16,-3 3-7-16,3 0 0 16,-2 1 0-16,6-1 0 15,1 2 0-15,1-1 0 16,1-2 0-16,4 2 0 15,3 1 0-15,2-1 0 0,0 0 0 16,3 0 0-16,1 2 0 0,-1 0 0 16,-3 0 0-16,-2 2 0 15,-1-4 0 1,-4-2 0-16,0-4-71 0,-3 4-14 16</inkml:trace>
  <inkml:trace contextRef="#ctx0" brushRef="#br0" timeOffset="235420.5524">21449 17762 393 0,'0'0'5'15,"0"0"4"1,0 0 1-16,0 0 1 0,0 0 1 15,0 0 2-15,0 0-1 16,-9 14 0-16,5-4-3 0,-2-1-5 16,-2 4 0-1,8-13-4-15,0 0-5 16,0 0-14-16,-11 12-59 0,-24 36-3 16</inkml:trace>
  <inkml:trace contextRef="#ctx0" brushRef="#br0" timeOffset="235969.1964">22059 17019 438 0,'0'0'4'15,"0"0"4"-15,-10-10 1 0,10 10 2 16,-17-8 1 0,4 6 0-16,-1 1 1 0,-5 1-9 0,-2 8-4 15,2 10 0 1,2 6 0-16,1 7 0 16,6 5 0-16,8-17 0 15,2 2 0-15,2 2 0 0,6-2 0 16,6 0 0-1,2 0 0-15,5-1 0 0,4-3 0 0,2-2 0 16,0 1 0 0,2-2 0-16,0 1 0 15,-1-1 0-15,0 3 0 0,-4 0 0 16,-2 0 0-16,-5-1 0 16,-3 0 0-16,-6-2 0 15,-5 2 0-15,-3-3 0 0,-5 3-4 16,-8 0-55-16,1-6-27 15,0-1-1-15</inkml:trace>
  <inkml:trace contextRef="#ctx0" brushRef="#br0" timeOffset="236256.5523">22246 16804 469 0,'0'0'3'16,"0"7"3"0,0 10 1-16,6 9 1 0,5 7 1 15,0 7 0-15,6 10-9 0,4 6 0 16,2 5 0-1,-8-32 0-15,0 2 0 0,2-4 0 16,-4 10-47-16,4-14-40 0,-1 4-2 16</inkml:trace>
  <inkml:trace contextRef="#ctx0" brushRef="#br0" timeOffset="236430.4667">22281 17229 421 0,'0'0'5'0,"0"0"2"16,0 0 3-16,-1-10 0 16,6 1 1-16,10-3 1 0,3-5-1 15,9 0 0-15,10 0-7 16,1-6-6-16,10 8-17 16,-8 0-60-16,8 4-5 0</inkml:trace>
  <inkml:trace contextRef="#ctx0" brushRef="#br0" timeOffset="236973.7134">22797 17043 403 0,'0'0'6'0,"0"0"4"16,-3-12 2-1,3 12 3-15,-6-12 0 0,6 12 2 16,-13-17 1 0,13 17-3-16,-15-10-15 0,15 10 0 15,-16-2 0-15,16 2 0 0,-12-3 0 16,12 3 0-16,-16-9 0 15,16 9 0 1,-16-16 0-16,5 9 0 0,-1-7 0 16,1 4 0-16,1 2 0 15,2 0 0-15,-1 1 0 0,9 7 0 16,-13-8 0-16,13 8 0 0,0 0 0 16,0 0 0-1,0 0 0-15,-8 0 0 0,8 0 0 16,0 0 0-16,-2 10 0 15,2-10 0-15,0 0 0 0,0 0 0 16,-7 13 0 0,7-13 0-16,-2 10 0 15,2-10 0-15,-1 16 0 0,-1-4 0 16,2 0 0 0,0 7 0-16,-1 5 0 0,2 1 0 15,3 4 0-15,2 1 0 16,1 0 0-16,-1-5 0 15,6-6 0-15,-4-12 0 0,1-7 0 16,2-15 0-16,-2-11 0 16,-1-6 0-16,5-4 0 15,0 4 0-15,2 3 0 0,2 15 0 16,3 9 0-16,5 5 0 16,-2 14 0-16,2 4 0 0,-4-2 0 15,0-5 0-15,-9-10 0 16,1-2-20-16,9-19-64 15,-22-12-4 1</inkml:trace>
  <inkml:trace contextRef="#ctx0" brushRef="#br0" timeOffset="237122.9431">22772 16423 499 0,'0'0'4'0,"5"19"2"16,9 9-4-16,5 10-2 15,5 12 0 1,9 8 0-16,2 8 0 0,4 6 0 15,2-3 0-15,-1-5 0 16,-7-13 0-16,-28-8-69 0,20-8-19 16</inkml:trace>
  <inkml:trace contextRef="#ctx0" brushRef="#br0" timeOffset="237450.8148">22858 16881 444 0,'0'0'4'0,"0"0"3"15,9 9 2-15,3-4 0 16,6 1 2-16,7-6-1 16,4-3 1-16,8-9-5 0,2-10-6 15,2-8 0-15,-1-5 0 16,-6-5 0-16,-4 2 0 16,-8 3 0-16,-5 4 0 15,-12 7 0-15,-5 8 0 16,-5 8 0-16,-8 6 0 0,-2 3 0 15,-1 12 0-15,1 9 0 16,5 5 0-16,7 6 0 16,4 4 0-16,10 5 0 0,9 1 0 15,6 0 0-15,7-7 0 16,6-6 0-16,-1-9 0 0,2-9 0 16,4-12 0-1,-1-4 0-15,-10-9-58 16,6-11-30-16</inkml:trace>
  <inkml:trace contextRef="#ctx0" brushRef="#br0" timeOffset="282369.6499">17792 5953 328 0,'0'0'9'0,"0"0"2"16,-4 8 2-1,4-8 4-15,0 0-1 16,-10 11 0-16,10-11 1 16,0 0 1-16,-11 0-8 0,11 0-2 15,-2-9 0-15,2 9-2 16,0-10 0-16,0-1 0 0,0 11 0 15,0-19-1-15,0 10-1 16,0-5 0-16,1-2-1 16,6-9-3-16,-1-1 0 15,13-10 0-15,1-7 0 16,11-7 0-16,6-12 0 16,9-9 0-16,8-4 0 0,7-7 0 15,5 2 0-15,-2 0 0 16,3 5 0-16,-6 10 0 0,-5 6 0 15,-7 16 0-15,-10 5-36 16,-4 11-45 0,-4 10-4-16</inkml:trace>
  <inkml:trace contextRef="#ctx0" brushRef="#br0" timeOffset="283122.2974">18723 4432 352 0,'0'0'6'0,"0"0"5"16,0 0 1-16,0 0 4 16,0 7 1-16,8 4 1 0,3 3 0 15,3 6 1-15,7 3-5 16,-1 8-3-16,3 2-3 15,-2-3-3-15,-2-3-1 16,-3-6-4-16,-2-3 0 16,-4-14 0-16,-7-8 0 0,-3-23 0 15,-4-13 0-15,-5-14 0 0,-6-5 0 16,5-6 0-16,-1-2-3 16,-2 5 2-16,12 14 2 15,1 13-1-15,3 17 1 16,19 18 1-16,5 10-2 0,2 9 0 15,1 10 0 1,3-5 0-16,-2-5 0 16,-1-3-3-16,-4-15 0 15,-6-7 0-15,-7-16-1 0,-1-10 1 16,-4-5 0-16,-2 2 3 16,-2 3 1-16,6 11 2 0,-2 10 2 15,7 11-1-15,2 10 2 16,3 9-6-16,3 11 0 15,0-3 0-15,10 4 0 16,-8-7-81-16,6-12-2 16</inkml:trace>
  <inkml:trace contextRef="#ctx0" brushRef="#br0" timeOffset="283706.623">19558 3925 473 0,'0'0'5'16,"0"0"1"-16,0 0 2 15,-7-7-1-15,7 7 1 0,0 0-4 16,0 0-4-16,-9-9 0 16,9 9 0-16,-7-12 0 0,7 12 0 15,-7-11 0-15,7 11 0 16,-9-15 0-1,9 15 0-15,-11-12 0 0,11 12 0 16,-12-9 0-16,12 9 0 16,-8-7 0-16,8 7 0 0,-12-6 0 15,12 6 0-15,0 0 0 16,-10-7 0-16,10 7 0 0,0 0 0 16,-9-6 0-1,9 6 0-15,-11-2 0 0,11 2 0 16,-8 2 0-16,8-2 0 15,-8 7 0 1,8-7 0-16,-12 12 0 0,6 0 0 16,0-3 0-16,-1 0 0 15,-4 4 0-15,2 1 0 0,-1 2 0 16,-2 5 0-16,4-1 0 16,0 2 0-16,5 5 0 15,3-1 0-15,3-1 0 16,9-7 0-16,6-2 0 0,-1-11 0 15,3-5 0-15,0-3 0 16,0-12 0-16,-3-6 0 16,-4 3 0-16,2 0 0 0,-4 6 0 15,1 4 0-15,0 3 0 0,4 5 0 16,-1 5 0-16,6 6 0 16,-6-10-16-1,9-1-29-15,-8-4-37 0,-3-12-2 16</inkml:trace>
  <inkml:trace contextRef="#ctx0" brushRef="#br0" timeOffset="283884.3014">19451 3266 448 0,'0'3'7'0,"7"19"2"16,3 10 2-16,12 15 1 15,4 6 2-15,3 9-4 16,7 11-10-16,4-1 0 15,2-6 0-15,-7-10 0 0,1-10 0 16,-9-10-39-16,-3-12-46 16,-6-11-3-16</inkml:trace>
  <inkml:trace contextRef="#ctx0" brushRef="#br0" timeOffset="284125.3515">19822 3789 449 0,'0'0'2'0,"0"-8"-2"16,-1-11 1-16,-2-4 1 15,1-7-1-15,0-3 0 16,0-1 0-16,1 1 2 16,1 11 2-16,0 10 1 0,0 12 1 15,17 9 1-15,-3 11 0 16,2 7 1-16,3-3-1 15,6 0-8-15,-1-10 0 0,5-2-12 16,-1-12-69-16,-5-9-2 16</inkml:trace>
  <inkml:trace contextRef="#ctx0" brushRef="#br0" timeOffset="284569.3433">20093 3494 407 0,'0'0'4'16,"0"0"1"-16,0 0 0 0,6 3 1 16,-6-3 1-1,14-2 0-15,-3-2 2 0,1-6-1 0,-3-4-2 16,1-1-2 0,-3-7-1-16,-3 0 0 15,-4-2 0-15,-1 3 0 16,-5-1 3-16,-8 6 1 0,5 8 0 15,-4 3 2-15,4 10-7 16,2 11-2-16,4 10 0 0,3 4 0 16,5 4 0-1,9 2 0-15,3-7 0 16,9 4 0-16,2-17 0 0,5-2 0 16,-4-13-13-16,3-7-47 15,-4-11-27-15,-2-12 0 0</inkml:trace>
  <inkml:trace contextRef="#ctx0" brushRef="#br0" timeOffset="284803.4916">20416 2992 443 0,'0'0'5'15,"-5"13"4"-15,-5 5 1 0,4 6 0 16,-6 3 1 0,-1 3 1-16,6 3-1 0,-4-2-11 15,4-2 0-15,7-7 0 16,1-4 0-16,11-7 0 0,0-1 0 15,6-2 0-15,-2 1 0 16,2 1 0-16,-3 6 0 16,-1 4 0-16,-6 4 0 15,-5 9 0-15,-3 2 0 16,-5 4 0-16,-7-10 0 0,-4 4-73 16,4-5-12-16</inkml:trace>
  <inkml:trace contextRef="#ctx0" brushRef="#br0" timeOffset="285763.0974">20677 3725 416 0,'0'0'6'0,"0"0"4"16,0 0 2-16,0 0 0 16,0 0 1-16,-3 13 1 15,3 11 0-15,0 9 0 16,0 15-14-16,1 13 0 0,1 10 0 16,3 13 0-16,-3 7 0 0,0 4 0 15,0 2 0 1,-2-1 0-16,0-3 0 0,0-3 0 15,-1-3 0 1,-2-8 0-16,1-1 0 16,-3-3 0-16,0-6 0 0,-3 0 0 15,3-6 0-15,-3-3 0 16,-4-8 0-16,0-6 0 0,1-9 0 16,-2-10 0-1,3-6 0-15,-1-10 0 0,-1-9 0 0,-1-2 0 16,-2-12 0-1,-1-2 0-15,-5-5 0 16,1-2 0-16,-5-4 0 0,-1 2 0 16,4 2 0-16,-4 1 0 15,4 2 0-15,-1 1 0 16,5 4 0-16,2 3 0 0,3 4 0 16,1 2 0-16,12 4 0 15,0 0 0-15,-4 20 0 0,8 4 0 16,9 9 0-1,2 7 0-15,5 8 0 0,2 5 0 16,6-2 0 0,-2-5 0-16,3-3 0 0,2-11 0 15,0-8 0-15,-3-12 0 16,0-8 0-16,2-6 0 0,-6-12 0 16,6-10 0-16,-1-7 0 15,2-4 0-15,-1-7 0 16,6-3 0-16,1-5 0 15,0 2 0-15,5 1 0 0,0-3 0 16,7 4 0-16,-4-3 0 16,9-11-51-16,-7 14-35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07T15:52:58.7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15123 6143 390 0,'0'0'7'0,"0"0"2"0,0 0 3 15,0 0 3-15,0 0-1 16,0 0 2-16,0 0 0 0,0 0 1 15,8 14-5 1,0 1-9-16,0 10-3 0,5 7 0 16,2 11 0-1,2 5 0-15,-1 6 0 0,3 0 0 16,-2-3 0-16,-3-3 0 0,-5-9 0 16,3-6 0-1,-8-6 0-15,1-8 0 0,-1-8 0 16,-4-11 0-16,0 0 0 15,0 0 0-15,-8-20 0 16,0-12 0-16,-9-15 0 0,1-13 0 16,-2-9 0-16,-2-6 0 0,4-3 0 15,1 6 0-15,6 7 0 16,6 13 0 0,8 19 0-16,8 13 0 0,14 20 0 0,9 11 0 15,8 13 0 1,8 8 0-16,3 8 0 0,1 3 0 15,-5 3 0 1,-4 0 0-16,-10 1 0 0,-15-1 0 16,-10-1 0-16,-13-4 0 15,-17-4 0-15,-12-3 0 0,-9-5 0 16,-7-8 0 0,-5-6 0-16,3-3 0 15,3-10 0-15,14 3 0 0,4-3-73 16,20-2-15-16</inkml:trace>
  <inkml:trace contextRef="#ctx0" brushRef="#br0" timeOffset="508.1175">15993 6554 445 0,'0'0'4'0,"0"0"2"16,0 0 1-1,-5-15 1-15,-1-3 0 0,0-12 0 16,-3-12 0-16,1-12-1 16,-2-12-3-1,3-3-3-15,0 0-1 0,6 8 0 0,1 13-1 16,3 19 1 0,10 23 0-16,5 20 1 0,8 24 0 15,3 15 1 1,3 8 0-16,3 4-2 0,1-5 0 15,-7-8 0-15,1-8 0 16,-9-14 0-16,-4-12 0 16,-6-14 0-16,-11-4 0 0,1-19 0 15,-5-13 0-15,-5-10 0 16,0-15 0-16,-1-10 0 16,-4-6 0-16,11-1 0 15,1 2-3-15,4 11-21 0,6 8-40 16,7 14-19-16,6 14-2 0</inkml:trace>
  <inkml:trace contextRef="#ctx0" brushRef="#br0" timeOffset="836.5759">16503 6379 465 0,'0'0'4'0,"0"0"2"16,-4 11 1-16,4-11-1 0,-6 11 1 16,6-11 0-1,-10 0 2-15,5-12-9 0,4-14 0 16,1-17 0-16,0-14 0 16,0-10 0-16,5-7 0 0,2-1 0 15,3 6 0-15,5 8 0 16,1 14 0-16,10 19 0 0,2 21 0 15,7 22 0 1,6 16 0-16,1 15 0 16,1 13 0-16,-2 5 0 0,-6 5 0 15,-4-2 0-15,-5 1 0 0,-13-13-72 16,0-9-12 0</inkml:trace>
  <inkml:trace contextRef="#ctx0" brushRef="#br0" timeOffset="1003.2569">16572 6130 475 0,'0'0'2'0,"0"0"1"16,0 0 1-16,12 0 1 16,3 3 1-16,10-3-1 15,6-3 0-15,15-2-9 0,0-1-71 16,15-13-5-16</inkml:trace>
  <inkml:trace contextRef="#ctx0" brushRef="#br0" timeOffset="1656.0985">17945 6096 387 0,'0'10'9'0,"5"14"2"15,0 9 2 1,5 4 1-16,-6 8 3 0,2 3 1 16,-4 3 0-16,-1-2 0 15,-1-14-12-15,-12-17-6 0,-8-18 0 16,-7-18 0-16,0-21 0 16,-7-21 0-16,0-19 0 15,1-10 0-15,5-9 0 16,5 3 0-16,7 2 0 0,11 9 0 15,9 12 0-15,16 16-2 0,11 19 0 16,9 14 0 0,9 16 1-16,5 7 1 15,5 14 1-15,-4 17-1 16,-1 6 2-16,-14 15 0 16,-8 2 0-16,-13 7-2 0,-16-1 0 15,-8 1 0-15,-16-10 0 16,-10-6 0-16,-2-6 0 0,-5-18 0 15,6-2-15 1,6-12-66-16,2-7-3 0</inkml:trace>
  <inkml:trace contextRef="#ctx0" brushRef="#br0" timeOffset="1979.741">18425 6104 447 0,'0'0'5'0,"-8"21"2"15,5-6 1-15,3-1 1 16,3 6 0-16,10-3 0 0,2-8-1 16,6-4 1-16,11-7-9 15,1-15 0-15,3-12 0 0,-4 0 0 16,-6-5-2-1,-8-2 2-15,-7-1 2 16,-11 11-2-16,-16 5 0 0,-6 8 0 16,-9 11 0-16,-3 4 0 0,2 14 0 15,2 3 0-15,4 10 0 16,6-1 0-16,14-4 0 16,6-9 0-16,20-10-53 15,4-5-32-15</inkml:trace>
  <inkml:trace contextRef="#ctx0" brushRef="#br0" timeOffset="2190.9472">18705 5373 511 0,'0'14'0'0,"2"20"0"16,7 17 0-16,-1 15 0 15,6 19 0-15,-1 8 0 16,5 9 0-16,4 7 0 16,-3-14 0-16,11-8 0 0,-1-20-45 15,1-14-42-15</inkml:trace>
  <inkml:trace contextRef="#ctx0" brushRef="#br0" timeOffset="2642.5894">19578 5392 461 0,'0'0'2'0,"0"0"0"16,0 0 0-16,12-4 2 0,5 3-1 16,3-1 1-1,7-1-1-15,9-2 1 16,8 1-6-16,-1-6-11 0,7-2-61 15,-6 7-7-15</inkml:trace>
  <inkml:trace contextRef="#ctx0" brushRef="#br0" timeOffset="3180.3252">19814 5395 400 0,'0'0'6'0,"-6"14"1"16,6 7 2-16,0 9 2 0,6 13 0 15,5 10 0 1,7 4 2-16,4 7 0 0,8 5-6 15,-1-2-1-15,2-10-2 16,-3-4-1-16,-5-8 0 16,-4-6-1-16,-4-5 1 0,-4-10-1 15,-8-7-2-15,-1-2 0 16,-2-6 0-16,0-9 0 0,-6 10 0 16,6-10 0-16,-16 0 0 15,6 0 0 1,1 0 0-16,0 2 0 15,-2-1 0-15,0 2 0 0,-1 0 0 16,4 2 0-16,8-5 0 16,-17 10 0-16,7-5 0 0,2 2 0 15,8-7 0 1,-15 15 0-16,15-15 0 0,-6 11 0 16,6-11 0-16,13 10 0 0,4-7 0 15,10-3 0-15,6 0 0 16,9-7 0-16,5-2 0 15,3-5 0-15,1-2 0 0,-1-1 0 16,-1 5 0-16,11-8-84 16,-19 6-1-1</inkml:trace>
  <inkml:trace contextRef="#ctx0" brushRef="#br0" timeOffset="5521.6806">15516 8064 416 0,'4'14'5'0,"6"15"3"0,4 15 1 15,6 11 1 1,4 7 1-16,-1 7 1 15,2 4 1-15,2-1 1 0,-6-15-6 16,-8-15-3-16,-6-24-5 0,-7-18 0 16,-11-17 0-16,-5-18 0 15,-7-16 0 1,-6-14 0-16,-1-14 0 0,-2-2 0 0,3 3 0 16,5 0 0-1,8 12 0-15,10 8 0 16,11 13 0-16,17 18 0 15,15 19 0-15,18 11 0 16,11 18 0-16,8 16 0 0,7 12 0 16,0 9 0-16,-7 10 0 0,-7 2 0 15,-17-1 0 1,-15 3 0-16,-18-6 0 16,-17-8 0-16,-16-4 0 0,-17-13 0 15,-5-6 0-15,-13-17 0 16,2-7 0-16,-6-11 0 0,11-6-76 15,10 3-14-15</inkml:trace>
  <inkml:trace contextRef="#ctx0" brushRef="#br0" timeOffset="6036.3668">16600 8499 418 0,'0'0'7'0,"0"0"2"0,-1 12 0 15,1-12 1 1,-11-5 1-16,2-16 0 16,-5-15 0-16,3-16 0 15,-3-13-7-15,4-17-2 0,-2-3-1 16,7 2 0-16,5 11 0 0,0 15 0 15,15 23 1 1,7 31 0-16,10 22-2 0,6 25 0 16,10 17 0-16,1 6 0 0,0 0 0 15,0-3 0 1,-7-9 0-16,-9-16 0 16,-6-14 0-16,-9-21 0 0,-18-4 0 15,6-26 0-15,-7-13 0 16,-4-10 0-16,-5-11 0 0,4-3 0 15,-5-4-18-15,11 1-62 16,0 15-5-16</inkml:trace>
  <inkml:trace contextRef="#ctx0" brushRef="#br0" timeOffset="6294.7694">17333 8392 455 0,'0'0'4'16,"0"0"2"-1,0 0-1-15,0 0 1 0,-2-14 0 16,-2-10-1-16,-4-15 0 16,2-11 1-16,0-14-5 15,-4-13-2-15,-1-1 0 16,8 0 0-16,2 9 2 0,1 14 0 16,12 17 2-16,5 25 0 15,7 20 1-15,8 25-1 0,3 22-3 16,3 10 0-16,4 13 0 15,-5-2 0 1,3 5-25-16,-8-12-56 0,-8-7-2 16</inkml:trace>
  <inkml:trace contextRef="#ctx0" brushRef="#br0" timeOffset="6481.762">17256 8141 496 0,'0'0'2'16,"0"0"0"0,10 7 0-16,6-7 1 15,10-1 0-15,10-10 0 0,15-7-3 16,15-8 0-16,16-5-10 16,15-6-46-16,11-15-27 0,13-4 1 15</inkml:trace>
  <inkml:trace contextRef="#ctx0" brushRef="#br0" timeOffset="6822.1227">18400 7291 477 0,'0'0'5'0,"0"27"1"16,6 9 1-16,6 16 1 15,3 10 0-15,6 14-8 16,2 5 0-16,0 7 0 16,11-4 0-16,-4-13 0 15,6-7 0-15,-7-22-64 16,7-13-22-16</inkml:trace>
  <inkml:trace contextRef="#ctx0" brushRef="#br0" timeOffset="7056.4531">18941 7983 483 0,'0'0'2'16,"0"0"1"-16,0 0-1 16,-7 0 0-16,1-9-2 15,0-13-3-15,-5-11-1 0,0-7 0 16,-3-9-2-16,-2 0 5 16,3 0 2-16,-4 15 3 0,2 11 3 15,-1 15 3 1,7 11 1-16,1 18-7 0,8 12-4 15,7 4 0-15,6-5 0 0,16-1 0 16,5-16-5 0,8-4-78-16,3-11-2 15</inkml:trace>
  <inkml:trace contextRef="#ctx0" brushRef="#br0">19313 7672 466 0,'0'0'6'15,"-7"-2"1"-15,7 2 3 0,-9-13-1 16,1 1 1-16,1-5-7 15,-2 0-3-15</inkml:trace>
  <inkml:trace contextRef="#ctx0" brushRef="#br0" timeOffset="8033.1153">19793 7558 496 0,'0'0'4'16,"0"0"1"-16,0 0 1 15,0 0-6-15,0 0 0 16,-10 7 0-16,10-7 0 0,0 0 0 16,-11 0 0-16,11 0 0 15,-11-12 0 1,11 12 0-16,-16-10 0 0,16 10 0 15,-16-14 0-15,7 9 0 16,9 5 0-16,-14-10 0 0,14 10 0 16,-10-12 0-16,10 12 0 15,-10-7 0-15,10 7 0 0,0 0 0 16,-8-9 0-16,8 9 0 16,0 0 0-16,0 0 0 15,-9-2 0-15,9 2 0 16,0 0 0-16,-15 11 0 15,10 1 0-15,-2 6 0 0,-3 4 0 16,1 1 0-16,4 2 0 16,-3-1 0-16,4 0 0 15,4-13 0-15,0-1 0 16,7-7 0-16,5-3 0 0,10-10 0 16,0 5 0-16,7-1 0 0,-1 6 0 15,2 0 0 1,-1 7 0-16,-1 7 0 15,-5 1 0-15,2 3-23 16,-3-7-59-16,-4-4-1 0</inkml:trace>
  <inkml:trace contextRef="#ctx0" brushRef="#br0" timeOffset="8300.0512">20030 7303 511 0,'0'0'0'0,"-15"0"0"15,2 0 0 1,2 5 0-16,-3 8 0 0,1 2 0 16,-2 3 0-16,2 6 0 15,8 4 0-15,3 2 0 0,4-1 0 16,5 1 0-16,13-5 0 16,2 2 0-1,4-4 0-15,-1-1 0 0,0 0 0 16,1 0 0-16,-10-2 0 15,-5 5 0-15,-10 0 0 0,-1 0 0 16,-2 5 0 0,-15-10-60-16,4-5-26 15</inkml:trace>
  <inkml:trace contextRef="#ctx0" brushRef="#br0" timeOffset="8583.2358">20416 7531 471 0,'0'0'5'15,"4"-14"0"-15,2 4 2 0,0-7 0 16,3-1 0 0,1-7 0-16,-1-5-5 0,-1-1-2 15,0-1 0-15,-7-1 0 0,-1 6 0 16,-10-2 0 0,-6 10 0-16,-3 5 0 15,-3 10 0-15,0 4 0 0,0 8 0 16,3 12 0-16,9 3 0 15,4 4 0-15,6-1 0 16,10-1 0-16,11-5 0 0,8-4 0 16,5-9 0-1,1-5 0-15,8-2 0 0,-9 0-43 16,2-2-44-16</inkml:trace>
  <inkml:trace contextRef="#ctx0" brushRef="#br0" timeOffset="46684.8464">19276 7607 236 0,'0'0'8'0,"0"0"5"0,0 0 3 15,0 0 6-15,0 0 0 16,0 0 4-16,0 0 2 16,0-12 1-16,0 12-7 0,0-16-3 15,0 16-4 1,-4-12-3-16,4 12-2 0,0 0-2 16,-13-6-3-1,13 6-1-15,-13 0-1 0,13 0-1 16,-13 6 0-16,13-6-1 0,-18 10 0 15,18-10 0 1,-15 5-1-16,3 2 1 0,5-1-1 16,-5-1 0-16,2 3 0 15,2 3 1-15,-2-2-1 0,-1 3 0 16,2 0 0 0,4 3 0-16,-2 0 0 0,1 1 0 15,2 1 0-15,4 1 0 16,0 6 1-16,0 0 0 15,2-1-1-15,8 2 2 0,0-4-2 16,2-3 0-16,6-4 0 16,-2-3 0-16,2-9 0 0,2-5 0 15,0-12 0-15,-1-4 0 16,-3-6 0-16,-3-4 0 16,0 0 0-16,-5-4 0 15,-1 2 0-15,-5 3 0 0,-2 6 0 16,0-2 0-1,-2 9 0-15,-4 1 0 16,6 14 0-16,-13-13 0 0,13 13 0 16,-13-3 0-16,13 3 0 15,-10 0 0-15,10 0 0 0,0 0 0 16,-10 0 0 0,10 0 0-16,0 0 0 15,0 0 0-15,0 0 0 0,0 0 0 16,0 8 0-16,0-8 0 15,7 16 0-15,3-4 0 0,0 3 0 16,4 6 0-16,5 4 0 16,7 4 0-16,0 3 0 0,3 3 0 15,4 4 0 1,-3 0 0-16,-2 0 0 0,-3-1 0 16,-5 4 0-16,-8 0 0 0,-4 0 0 15,-8 2 0 1,-3-3 0-16,-13 4 0 15,-7-5 0-15,-5-2 0 0,-2-2 0 16,-7-5 0-16,3-5 0 16,-3-17-13-16,5-4-70 15,6-5-2-15</inkml:trace>
  <inkml:trace contextRef="#ctx0" brushRef="#br0" timeOffset="48814.4643">15926 9986 317 0,'0'0'8'0,"-10"0"3"15,2 1 4 1,-2 2 3-16,-6 4 3 0,0-2 1 16,-3 1 0-16,-1 0 2 0,3 4-5 15,1-5-6 1,4-1-3-16,12-4-2 0,0 0-5 16,0 0-3-16,19-12 0 15,10-3 0-15,16-4 0 16,9-3 0-16,15-2 0 15,9-3 0-15,11 1 0 0,2-1 0 16,7 2 0 0,-4 2 0-16,3 9 0 0,-11-2 0 15,0-7-60-15,-14 21-26 16</inkml:trace>
  <inkml:trace contextRef="#ctx0" brushRef="#br0" timeOffset="49165.619">16328 9957 459 0,'0'0'5'16,"-4"11"2"-16,4-1 2 0,0 9 1 16,8 6 1-1,3 10-1-15,6 11-10 0,7 6 0 16,3 5 0-16,5 4 0 15,0 1 0-15,4 0 0 0,-8-13 0 16,7-2-82-16,0-9-5 16</inkml:trace>
  <inkml:trace contextRef="#ctx0" brushRef="#br0" timeOffset="49778.0469">16876 10310 397 0,'0'9'5'0,"7"8"0"0,8 4 1 16,4 1 1-16,5 0-1 15,10-3 2-15,4-2-1 16,5-7 0-16,-2-11-7 15,1-21-1-15,-8-9-2 0,-3-8 0 16,-14-8 0 0,-6-2 3-16,-11-2 1 0,-11 5 4 15,-11 10 4-15,-1 10 3 0,-11 10 1 16,3 16 1 0,-2 8-1-16,2 16-7 15,6 5-6-15,4 3 0 16,10 2 0-16,6-8 0 0,9-5 0 15,-4-21-28-15,27 4-55 16,2-7-3-16</inkml:trace>
  <inkml:trace contextRef="#ctx0" brushRef="#br0" timeOffset="50188.3608">17403 10273 431 0,'0'12'7'0,"8"13"0"15,0 8 2-15,4 10 1 0,1 3 1 16,3 5 0 0,-1 1 0-16,0 0 1 15,1-15-10-15,-8-15-2 0,-8-22 0 16,0 0 0-16,-8-25 0 15,-10-19 0-15,0-11 0 0,-6-14 0 16,-1-10 0 0,-2-3 0-16,5 4 0 15,9 6 0-15,6 7 0 0,6 12 0 16,3 14 0-16,15 11 0 16,9 19 0-16,5 9 0 15,6 8 0-15,0 14 0 0,-2 11 0 16,-4 9 0-16,-6 5 0 15,-8 5 0-15,-11-3 0 0,-6-4 0 16,-12-6 0 0,-7-13 0-16,-4-9 0 0,-2-10-66 0,1-12-19 15</inkml:trace>
  <inkml:trace contextRef="#ctx0" brushRef="#br0" timeOffset="50674.0265">17789 10002 408 0,'0'12'5'0,"2"6"3"16,5 10 2-1,2 1 2-15,6 4-1 16,4 0 0-16,3-3 1 0,3-5 0 16,3-13-5-16,-2-12-2 15,-5-15-3-15,-8-11-1 0,-3-5 0 16,-10-4 2-16,-5 0 0 16,-10-2-3-16,-4 8 0 0,-2 4 0 15,-3 11 0 1,3 7 0-16,0 7 0 0,8 5 0 15,5 7 0-15,8 8 0 0,3-4-19 16,16-4-68 0,13-2-2-16</inkml:trace>
  <inkml:trace contextRef="#ctx0" brushRef="#br0" timeOffset="50904.5657">18398 10043 495 0,'0'0'1'0,"-16"7"0"15,16-7 0-15,-11 6 1 16,11-6-2-16,-17-13-4 0,9-1-10 15,-6-13-19-15,5-18-40 16,1 2-8 0</inkml:trace>
  <inkml:trace contextRef="#ctx0" brushRef="#br0" timeOffset="51005.1355">18207 9719 332 0,'0'0'16'15,"0"0"4"-15,-1 12 3 16,-2 0-1-16,-3 3 1 16,2 2 0-16,4-1-2 0,0-3-2 15,9 1-24-15,-4 1-53 16,16-15-23-16,8-5-2 0</inkml:trace>
  <inkml:trace contextRef="#ctx0" brushRef="#br0" timeOffset="51239.0916">18590 9649 494 0,'0'0'4'0,"0"0"2"16,0 0 1-16,-11 4-7 0,-1 3 0 16,-4 1 0-16,-1 5 0 15,0 0 0-15,-1 4 0 0,3 0 0 16,10 2 0-1,5 3 0-15,4 2 0 16,11-2 0-16,9 0 0 0,5 2 0 16,0-2 0-1,1 3 0-15,-3 1 0 0,-10 1 0 16,-4 2 0-16,-10 4 0 16,-5-2 0-16,-12-2 0 0,-4-11 0 15,3-18-57-15,-8 3-26 16</inkml:trace>
  <inkml:trace contextRef="#ctx0" brushRef="#br0" timeOffset="51757.1979">18821 9735 422 0,'0'0'5'0,"-6"21"1"0,5-2 2 16,5 7 1 0,4 1 0-16,6 0 0 0,6 0 1 15,3-1-1 1,6-12-4-16,4-12-3 0,-4-7-1 15,-2-14-1-15,-5-8-1 16,-6-7 1-16,-7-2-1 0,-9-5 2 16,-3 5 2-1,-11-1 1-15,-4 10 2 0,-4 4-2 16,-1 10-4-16,-2 9 0 16,1 8 0-16,2 13 0 15,9 3 0-15,4 11 0 16,3 3-37-16,12-11-46 0,15-2-4 15</inkml:trace>
  <inkml:trace contextRef="#ctx0" brushRef="#br0" timeOffset="52402.6312">19220 9578 330 0,'0'0'6'0,"4"12"2"0,1 2 2 16,3 8 1-1,3 5 1-15,2 6 1 0,1 4 0 16,3 1 1-16,-4-5-5 16,2-5-3-16,-4-10 0 0,-11-18-1 15,8-3 0 1,-2-21-3-16,-5-17-2 0,0-5-1 16,0-8 0-16,3-1-2 15,1 4 1-15,8 12 1 0,0 13 1 16,4 15 2-16,3 12 3 0,1 15 0 15,4 9 1 1,1 0 0-16,-5 0 0 0,0-6-3 16,1-9 0-16,-4-10-1 15,-1-8-1-15,1-11-1 0,-4-1 1 16,3 3 2 0,2 5-1-16,-1 8 0 15,5 4 1-15,0 13-1 0,1 7 0 16,4 6-2-16,-3-8-12 15,9 3-65-15,-2-6-3 16</inkml:trace>
  <inkml:trace contextRef="#ctx0" brushRef="#br0" timeOffset="52643.9973">20015 9504 499 0,'0'0'2'0,"0"0"0"16,6 0 1-16,-6 0 0 0,13-10-1 15,-5-4-2-15,1-5 0 16,-2-5 0-16,0-6 0 16,-3 0 0-16,-4-1 0 0,-1 9 0 15,-5 5 0 1,-4 12 0-16,-2 8 0 0,-2 16 0 16,6 10 0-16,-2 10 0 15,8 4 0-15,2-2 0 0,10-2 0 16,10-3 0-1,3-21 0-15,5-5-61 0,14-10-27 16</inkml:trace>
  <inkml:trace contextRef="#ctx0" brushRef="#br0" timeOffset="52988.1346">20510 9542 480 0,'0'0'5'16,"0"0"1"-16,-7 0 0 0,7 0 0 15,-11-20 0-15,2-4-4 16,-5-10-2-16,2-7 0 16,1-12 0-16,-1-4 0 0,5-4 0 15,3 5 0-15,4 10 0 16,10 9 0-16,11 12 0 16,6 10 0-16,10 15-11 15,2 12-64-15,9-3-10 0</inkml:trace>
  <inkml:trace contextRef="#ctx0" brushRef="#br0" timeOffset="53483.3896">20950 9049 468 0,'0'0'4'0,"0"0"2"16,0 0 1 0,0 0 2-16,-9 2 0 0,9-2-1 15,-9 0-8-15,0 0 0 16,9 0 0-16,-18 0 0 15,18 0 0-15,-15-5 0 16,15 5 0-16,-17-5 0 16,17 5 0-16,-12-3 0 0,12 3 0 15,0 0 0-15,-14-3 0 16,14 3 0-16,0 0 0 0,-9 0 0 16,9 0 0-16,0 0 0 0,-9 3 0 15,9-3 0-15,0 0 0 16,-10 13 0-16,10-13 0 15,-11 10 0-15,11-10 0 16,-5 12 0 0,5-12 0-16,-10 9 0 0,10-9 0 15,-16 9 0-15,16-9 0 16,-15 10 0-16,5-6 0 0,0 5 0 16,-2 1 0-16,0 6 0 15,3 5 0-15,3 7 0 0,-2 1 0 16,5 2 0-1,3-2 0-15,5-2 0 16,6-10 0-16,2-10 0 0,6-9 0 16,-1-15 0-16,2-6 0 15,3-3 0-15,1 1 0 16,-2 7 0-16,0 3 0 0,5 18 0 16,-4-3-23-16,0 14-60 15,5 4-3-15</inkml:trace>
  <inkml:trace contextRef="#ctx0" brushRef="#br0" timeOffset="53760.4509">21225 8903 506 0,'0'0'3'0,"0"0"-1"0,-17-7-2 16,9 7 0-16,-7 0 0 15,3 5 0 1,-2 6 0-16,-1 4 0 0,7 5 0 15,4 7 0-15,4 2 0 16,7 3 0-16,6 1 0 0,8 0 0 16,3 0 0-16,0-3 0 0,-2 2 0 15,-2-1 0 1,-7-3 0-16,-4 1 0 0,-7 1 0 16,-3-4 0-16,-9-3 0 15,-5-9 0-15,6-14-37 0,-6 3-48 16,2-3-3-1</inkml:trace>
  <inkml:trace contextRef="#ctx0" brushRef="#br0" timeOffset="53991.6553">21436 9038 445 0,'0'0'5'16,"13"-21"0"-16,0 2 2 16,2-8 0-16,1-5 0 0,-1-4 0 15,0-4 0 1,-4-4 0-16,-5 5-2 0,-6 5-3 15,-11 10 1-15,-6 9 1 0,-1 10-4 16,-5 5 0-16,6 11 0 16,0 7 0-16,7 7 0 15,9 1 0-15,2 1 0 16,17-5 0-16,12-6 0 16,17-5 0-16,10-9 0 0,23 4 0 15,17-6-68-15,20-9-20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39BD6-7D48-AC49-99A9-2EF6C95D4385}" type="datetimeFigureOut">
              <a:rPr lang="en-US" smtClean="0"/>
              <a:t>11/7/17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6077E-E9E3-464E-8536-4DC9844BE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426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03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How much of the human genome encodes exons?</a:t>
            </a:r>
          </a:p>
          <a:p>
            <a:r>
              <a:rPr lang="en-US" smtClean="0"/>
              <a:t>https://www.polleverywhere.com/multiple_choice_polls/7fLLYQNRnY3JojU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01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How much of the human genome encodes exons?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55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Click on the region where transcription is inducing positive supercoiling</a:t>
            </a:r>
          </a:p>
          <a:p>
            <a:r>
              <a:rPr lang="en-US" smtClean="0"/>
              <a:t>https://www.polleverywhere.com/clickable_images/dU898snAydS3cpL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18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Click on the region where transcription is inducing positive supercoiling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31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If positive supercoiling is induced in region of a circular DNA molecule, what will happen to the rest of the molecule?</a:t>
            </a:r>
          </a:p>
          <a:p>
            <a:r>
              <a:rPr lang="en-US" smtClean="0"/>
              <a:t>https://www.polleverywhere.com/multiple_choice_polls/tJIouxBE1rjo44O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88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If positive supercoiling is induced in region of a circular DNA molecule, what will happen to the rest of the molecule?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64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board: each histone core is composed of eight polypeptides:</a:t>
            </a:r>
            <a:r>
              <a:rPr lang="en-US" baseline="0" dirty="0" smtClean="0"/>
              <a:t> tetramer of 2 each H3 and H4 and a tetramer of two each H2A and H2B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981B7-9FB0-8447-AC09-92BAD30819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40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(topoisomerase,</a:t>
            </a:r>
            <a:r>
              <a:rPr lang="en-US" baseline="0" dirty="0" smtClean="0"/>
              <a:t> Pol I, ligase)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981B7-9FB0-8447-AC09-92BAD308193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9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174D-5BCC-7846-B0FE-F44A6F07585B}" type="datetime1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75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8B5D4-CEE9-5043-B90E-CD25EC42D41C}" type="datetime1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67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1310-C7DD-E44F-BFCD-BE227E7E08BB}" type="datetime1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1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7983D-1AA8-BE4C-9D44-25B8D6EB22E4}" type="datetime1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9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4CF42-C62B-5046-8D80-1F56F047EDFB}" type="datetime1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28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2CCE2-BA7E-0948-BB04-AF26474543CD}" type="datetime1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99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20C8A-3474-CE46-8673-DCC21115BE0A}" type="datetime1">
              <a:rPr lang="en-US" smtClean="0"/>
              <a:t>11/7/17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91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15AF-AC05-7C41-A168-A3E87CE7BA2C}" type="datetime1">
              <a:rPr lang="en-US" smtClean="0"/>
              <a:t>11/7/17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88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C161-582B-474B-AE6C-934162E0DF59}" type="datetime1">
              <a:rPr lang="en-US" smtClean="0"/>
              <a:t>11/7/17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58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13180-A696-504F-8F2B-DFC011191E39}" type="datetime1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80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19BBC-4183-E948-B19B-1CA25BE3B5E7}" type="datetime1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78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7D64C-FA59-C94C-97C8-2B1576B62C76}" type="datetime1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2.xml"/><Relationship Id="rId3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5.xml"/><Relationship Id="rId3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customXml" Target="../ink/ink7.xml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2.tmp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3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4.tmp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5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6.tmp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86008" y="210532"/>
            <a:ext cx="8191680" cy="613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BB2950 Day 9: Tuesday 11-7-17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40496" y="909436"/>
            <a:ext cx="8025680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 smtClean="0"/>
              <a:t>Learning objectives:</a:t>
            </a:r>
            <a:endParaRPr lang="en-US" sz="2000" dirty="0" smtClean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Describe </a:t>
            </a:r>
            <a:r>
              <a:rPr lang="en-US" sz="2000" dirty="0"/>
              <a:t>DNA supercoiling, the purpose it serves in cells, and the processes that introduce and relax supercoils</a:t>
            </a:r>
            <a:r>
              <a:rPr lang="en-US" sz="2000" dirty="0" smtClean="0"/>
              <a:t>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Describe the reaction by which bacterial topoisomerase I relaxes supercoils.</a:t>
            </a:r>
            <a:endParaRPr lang="en-US" sz="2000" dirty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Describe the role and basic structure of nucleosomes</a:t>
            </a:r>
            <a:r>
              <a:rPr lang="en-US" sz="2000" dirty="0" smtClean="0"/>
              <a:t>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Diagram the replication fork and explain how it functions to replicate chromosomal </a:t>
            </a:r>
            <a:r>
              <a:rPr lang="en-US" sz="2000" dirty="0" smtClean="0"/>
              <a:t>DNA.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Explain </a:t>
            </a:r>
            <a:r>
              <a:rPr lang="en-US" sz="2000" dirty="0"/>
              <a:t>the role of each of the </a:t>
            </a:r>
            <a:r>
              <a:rPr lang="en-US" sz="2000" i="1" dirty="0"/>
              <a:t>E. coli </a:t>
            </a:r>
            <a:r>
              <a:rPr lang="en-US" sz="2000" dirty="0"/>
              <a:t>replication </a:t>
            </a:r>
            <a:r>
              <a:rPr lang="en-US" sz="2000" dirty="0" smtClean="0"/>
              <a:t>proteins.</a:t>
            </a:r>
            <a:endParaRPr lang="en-US" sz="2000" dirty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 sz="2000" dirty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2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82752" y="341376"/>
            <a:ext cx="786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Sources of supercoiling</a:t>
            </a:r>
            <a:endParaRPr lang="en-US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38720" y="1625040"/>
              <a:ext cx="6392160" cy="3484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3240" y="1615320"/>
                <a:ext cx="6419520" cy="351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55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9_19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127" y="222504"/>
            <a:ext cx="6333744" cy="64129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69765" y="4049962"/>
            <a:ext cx="52742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Bacterial topoisomerase I relaxes negative supercoiling by breaking and re-ligating one strand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6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9_19_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13944"/>
            <a:ext cx="8534400" cy="623011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8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72988" y="1003045"/>
            <a:ext cx="646953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Bacterial topoisomerase I demonstrates a common reaction mechanism: replace one high-energy bond with another at each step.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272988" y="3214972"/>
            <a:ext cx="6469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Other types of topoisomerases break and re-ligate both strands.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272988" y="5057568"/>
            <a:ext cx="6469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 general: </a:t>
            </a:r>
            <a:r>
              <a:rPr lang="en-US" sz="2400" b="1" dirty="0" smtClean="0"/>
              <a:t>phosphodiester bonds are made and broken by nucleophilic attacks on phosphorus atoms in phosphate groups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021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0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53" y="1484163"/>
            <a:ext cx="8166847" cy="518594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2024" y="102976"/>
            <a:ext cx="8641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In eukaryotes, nucleosomes are the first level of DNA compaction</a:t>
            </a:r>
            <a:endParaRPr lang="en-US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191960" y="786240"/>
              <a:ext cx="986040" cy="1905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9000" y="771120"/>
                <a:ext cx="1012680" cy="193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099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0_03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65" y="1828800"/>
            <a:ext cx="8047318" cy="30177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611" y="222504"/>
            <a:ext cx="8641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146 </a:t>
            </a:r>
            <a:r>
              <a:rPr lang="en-US" sz="3600" dirty="0" err="1" smtClean="0"/>
              <a:t>bp</a:t>
            </a:r>
            <a:r>
              <a:rPr lang="en-US" sz="3600" dirty="0" smtClean="0"/>
              <a:t> of DNA wrap around each </a:t>
            </a:r>
            <a:r>
              <a:rPr lang="en-US" sz="3600" b="1" dirty="0" smtClean="0"/>
              <a:t>histone core</a:t>
            </a:r>
            <a:r>
              <a:rPr lang="en-US" sz="3600" dirty="0" smtClean="0"/>
              <a:t> (</a:t>
            </a:r>
            <a:r>
              <a:rPr lang="en-US" sz="3600" dirty="0" err="1" smtClean="0"/>
              <a:t>octomer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669480" y="4210920"/>
              <a:ext cx="3670560" cy="1666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56520" y="4195080"/>
                <a:ext cx="3699720" cy="169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088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0_0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96" y="403412"/>
            <a:ext cx="6749094" cy="645458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1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0_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4" y="222504"/>
            <a:ext cx="3956304" cy="64129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93882" y="700621"/>
            <a:ext cx="4915647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/>
              <a:buChar char="•"/>
            </a:pPr>
            <a:r>
              <a:rPr lang="en-US" sz="3200" b="1" dirty="0" smtClean="0"/>
              <a:t>Histone tails </a:t>
            </a:r>
            <a:r>
              <a:rPr lang="en-US" sz="3200" dirty="0" smtClean="0"/>
              <a:t>contribute to the formation of higher-order chromatin structure and regulation of transcription</a:t>
            </a:r>
          </a:p>
          <a:p>
            <a:pPr marL="457200" indent="-457200">
              <a:spcAft>
                <a:spcPts val="1200"/>
              </a:spcAft>
              <a:buFont typeface="Arial"/>
              <a:buChar char="•"/>
            </a:pPr>
            <a:r>
              <a:rPr lang="en-US" sz="3200" dirty="0" smtClean="0"/>
              <a:t>Histones must be removed for transcription to occur</a:t>
            </a:r>
          </a:p>
          <a:p>
            <a:pPr marL="457200" indent="-457200">
              <a:spcAft>
                <a:spcPts val="1200"/>
              </a:spcAft>
              <a:buFont typeface="Arial"/>
              <a:buChar char="•"/>
            </a:pPr>
            <a:r>
              <a:rPr lang="en-US" sz="3200" dirty="0" smtClean="0"/>
              <a:t>Tails are often </a:t>
            </a:r>
            <a:r>
              <a:rPr lang="en-US" sz="3200" dirty="0" err="1" smtClean="0"/>
              <a:t>posttranslationally</a:t>
            </a:r>
            <a:r>
              <a:rPr lang="en-US" sz="3200" dirty="0" smtClean="0"/>
              <a:t> modified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6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0_11.jpg"/>
          <p:cNvPicPr>
            <a:picLocks noChangeAspect="1"/>
          </p:cNvPicPr>
          <p:nvPr/>
        </p:nvPicPr>
        <p:blipFill rotWithShape="1">
          <a:blip r:embed="rId2"/>
          <a:srcRect r="56127"/>
          <a:stretch/>
        </p:blipFill>
        <p:spPr>
          <a:xfrm>
            <a:off x="2635623" y="2000885"/>
            <a:ext cx="3744259" cy="38831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3294" y="260054"/>
            <a:ext cx="8217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Histone H1 </a:t>
            </a:r>
            <a:r>
              <a:rPr lang="en-US" sz="3200" dirty="0" smtClean="0"/>
              <a:t>facilitates higher-order compaction and generally represses transcription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4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FA9B-5A73-9A4A-9465-F5A6E87715DE}" type="slidenum">
              <a:rPr lang="en-US" smtClean="0"/>
              <a:t>19</a:t>
            </a:fld>
            <a:endParaRPr lang="en-US"/>
          </a:p>
        </p:txBody>
      </p:sp>
      <p:sp>
        <p:nvSpPr>
          <p:cNvPr id="3" name="TPQuestion"/>
          <p:cNvSpPr txBox="1">
            <a:spLocks/>
          </p:cNvSpPr>
          <p:nvPr/>
        </p:nvSpPr>
        <p:spPr>
          <a:xfrm>
            <a:off x="457200" y="244756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alibri" charset="0"/>
                <a:ea typeface="MS PGothic" charset="0"/>
              </a:rPr>
              <a:t>Prokaryotes do not have histones, but have histone-like proteins that perform analogous functions</a:t>
            </a:r>
            <a:endParaRPr lang="en-US" sz="3600" dirty="0">
              <a:latin typeface="Calibri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18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6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1_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89" y="298704"/>
            <a:ext cx="3903175" cy="6896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85765" y="866588"/>
            <a:ext cx="360082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DNA replication initiates at an </a:t>
            </a:r>
            <a:r>
              <a:rPr lang="en-US" sz="2400" b="1" dirty="0" smtClean="0"/>
              <a:t>origin of replication</a:t>
            </a:r>
            <a:r>
              <a:rPr lang="en-US" sz="2400" dirty="0" smtClean="0"/>
              <a:t> and proceeds </a:t>
            </a:r>
            <a:r>
              <a:rPr lang="en-US" sz="2400" dirty="0" err="1" smtClean="0"/>
              <a:t>bidirectionally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885764" y="2552284"/>
            <a:ext cx="360082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plasmid or circular chromosome is replicated from a single origin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885764" y="4306543"/>
            <a:ext cx="360082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Each daughter plasmid/chromosome has one old strand and one new strand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9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1_03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632" y="1462461"/>
            <a:ext cx="6051443" cy="5694202"/>
          </a:xfrm>
          <a:prstGeom prst="rect">
            <a:avLst/>
          </a:prstGeom>
        </p:spPr>
      </p:pic>
      <p:sp>
        <p:nvSpPr>
          <p:cNvPr id="3" name="TPQuestion"/>
          <p:cNvSpPr txBox="1">
            <a:spLocks/>
          </p:cNvSpPr>
          <p:nvPr/>
        </p:nvSpPr>
        <p:spPr>
          <a:xfrm>
            <a:off x="457200" y="170051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alibri" charset="0"/>
                <a:ea typeface="MS PGothic" charset="0"/>
              </a:rPr>
              <a:t>Multiple origins fire to replicate linear eukaryotic chromosomes </a:t>
            </a:r>
            <a:endParaRPr lang="en-US" sz="3600" dirty="0">
              <a:latin typeface="Calibri" charset="0"/>
              <a:ea typeface="MS P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PQuestion"/>
          <p:cNvSpPr txBox="1">
            <a:spLocks/>
          </p:cNvSpPr>
          <p:nvPr/>
        </p:nvSpPr>
        <p:spPr>
          <a:xfrm>
            <a:off x="457200" y="170051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alibri" charset="0"/>
                <a:ea typeface="MS PGothic" charset="0"/>
              </a:rPr>
              <a:t>One origin -&gt; two replication forks</a:t>
            </a:r>
            <a:endParaRPr lang="en-US" sz="3600" dirty="0">
              <a:latin typeface="Calibri" charset="0"/>
              <a:ea typeface="MS PGothic" charset="0"/>
            </a:endParaRPr>
          </a:p>
          <a:p>
            <a:r>
              <a:rPr lang="en-US" sz="3200" dirty="0" smtClean="0">
                <a:latin typeface="Calibri" charset="0"/>
                <a:ea typeface="MS PGothic" charset="0"/>
              </a:rPr>
              <a:t>Each replication fork has two strands being simultaneously copied</a:t>
            </a:r>
            <a:endParaRPr lang="en-US" sz="3200" dirty="0">
              <a:latin typeface="Calibri" charset="0"/>
              <a:ea typeface="MS PGothic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44440" y="1495080"/>
              <a:ext cx="8404560" cy="5137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760" y="1480680"/>
                <a:ext cx="8435160" cy="516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687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3051"/>
            <a:ext cx="9144000" cy="47186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3345" y="6154827"/>
            <a:ext cx="2898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Image: Khan Academy</a:t>
            </a:r>
            <a:endParaRPr lang="en-US" dirty="0"/>
          </a:p>
        </p:txBody>
      </p:sp>
      <p:sp>
        <p:nvSpPr>
          <p:cNvPr id="5" name="TPQuestion"/>
          <p:cNvSpPr txBox="1">
            <a:spLocks/>
          </p:cNvSpPr>
          <p:nvPr/>
        </p:nvSpPr>
        <p:spPr>
          <a:xfrm>
            <a:off x="457200" y="170051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alibri" charset="0"/>
                <a:ea typeface="MS PGothic" charset="0"/>
              </a:rPr>
              <a:t>The major players at the (bacterial) replication fork</a:t>
            </a:r>
          </a:p>
          <a:p>
            <a:endParaRPr lang="en-US" sz="3600" dirty="0">
              <a:latin typeface="Calibri" charset="0"/>
              <a:ea typeface="MS PGothic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95480" y="697680"/>
              <a:ext cx="8359920" cy="57351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8920" y="688320"/>
                <a:ext cx="8387640" cy="575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77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1_2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79" y="-1"/>
            <a:ext cx="4382130" cy="71251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78250" y="428625"/>
            <a:ext cx="51911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What other proteins are required to complete replication?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444280" y="1924560"/>
              <a:ext cx="2430360" cy="1908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28080" y="1913040"/>
                <a:ext cx="2458800" cy="193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060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 11-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21564"/>
            <a:ext cx="8534400" cy="62148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940862"/>
            <a:ext cx="6030258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The clamp loader continually replenishes Pol III and Beta clamp on the lagging strand, and spatially links leading and lagging strand synthesis.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5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61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6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46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1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1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0_03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65" y="1828800"/>
            <a:ext cx="8047318" cy="30177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611" y="222504"/>
            <a:ext cx="864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Less obvious, but this DNA is supercoiled too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9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9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3" y="222504"/>
            <a:ext cx="4194048" cy="64129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91552" y="464080"/>
            <a:ext cx="47731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Cells use both protein binding and  </a:t>
            </a:r>
            <a:r>
              <a:rPr lang="en-US" sz="3600" b="1" dirty="0" smtClean="0"/>
              <a:t>topoisomerases</a:t>
            </a:r>
            <a:r>
              <a:rPr lang="en-US" sz="3600" dirty="0" smtClean="0"/>
              <a:t> to introduce and relax supercoils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065320" y="533520"/>
              <a:ext cx="6603840" cy="4205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8760" y="517680"/>
                <a:ext cx="6633000" cy="423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101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ASPOLLED" val="739C92470F004310A79BA862A6942BE8"/>
  <p:tag name="TPVERSION" val="5"/>
  <p:tag name="TPFULLVERSION" val="5.3.1.3337"/>
  <p:tag name="PPTVERSION" val="15"/>
  <p:tag name="TPOS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b7fd3d2c-8adb-4f08-ad0b-cae09bfaddf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9284f1de-3e30-4920-8206-9afa287a9ed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3db28919-0ef9-43da-90b7-0e58611f4e1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4b8e22ff-802c-4bc4-a9c8-7c0712fe10e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94569ac4-30ea-40b5-9ffe-c0ea8b84d5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6647d131-bd7a-4d19-8a99-632dbccfb52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26465</TotalTime>
  <Words>457</Words>
  <Application>Microsoft Macintosh PowerPoint</Application>
  <PresentationFormat>On-screen Show (4:3)</PresentationFormat>
  <Paragraphs>76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MS PGothic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Harvard School of Public Health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Scarlet Shell</dc:creator>
  <cp:lastModifiedBy>Shell, Scarlet</cp:lastModifiedBy>
  <cp:revision>194</cp:revision>
  <dcterms:created xsi:type="dcterms:W3CDTF">2016-10-14T18:06:27Z</dcterms:created>
  <dcterms:modified xsi:type="dcterms:W3CDTF">2017-11-07T23:06:59Z</dcterms:modified>
</cp:coreProperties>
</file>